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7"/>
  </p:notesMasterIdLst>
  <p:sldIdLst>
    <p:sldId id="256" r:id="rId2"/>
    <p:sldId id="301" r:id="rId3"/>
    <p:sldId id="311" r:id="rId4"/>
    <p:sldId id="312" r:id="rId5"/>
    <p:sldId id="272" r:id="rId6"/>
    <p:sldId id="305" r:id="rId7"/>
    <p:sldId id="296" r:id="rId8"/>
    <p:sldId id="259" r:id="rId9"/>
    <p:sldId id="260" r:id="rId10"/>
    <p:sldId id="258" r:id="rId11"/>
    <p:sldId id="297" r:id="rId12"/>
    <p:sldId id="298" r:id="rId13"/>
    <p:sldId id="299" r:id="rId14"/>
    <p:sldId id="300" r:id="rId15"/>
    <p:sldId id="306" r:id="rId16"/>
    <p:sldId id="309" r:id="rId17"/>
    <p:sldId id="263" r:id="rId18"/>
    <p:sldId id="271" r:id="rId19"/>
    <p:sldId id="270" r:id="rId20"/>
    <p:sldId id="264" r:id="rId21"/>
    <p:sldId id="303" r:id="rId22"/>
    <p:sldId id="304" r:id="rId23"/>
    <p:sldId id="308" r:id="rId24"/>
    <p:sldId id="265" r:id="rId25"/>
    <p:sldId id="278" r:id="rId26"/>
  </p:sldIdLst>
  <p:sldSz cx="9144000" cy="5143500" type="screen16x9"/>
  <p:notesSz cx="6858000" cy="9144000"/>
  <p:embeddedFontLst>
    <p:embeddedFont>
      <p:font typeface="Amatic SC" panose="00000500000000000000" pitchFamily="2" charset="-79"/>
      <p:regular r:id="rId28"/>
      <p:bold r:id="rId29"/>
    </p:embeddedFont>
    <p:embeddedFont>
      <p:font typeface="Calibri" panose="020F0502020204030204" pitchFamily="34" charset="0"/>
      <p:regular r:id="rId30"/>
      <p:bold r:id="rId31"/>
      <p:italic r:id="rId32"/>
      <p:boldItalic r:id="rId33"/>
    </p:embeddedFont>
    <p:embeddedFont>
      <p:font typeface="Calisto MT" panose="02040603050505030304" pitchFamily="18" charset="0"/>
      <p:regular r:id="rId34"/>
      <p:bold r:id="rId35"/>
      <p:italic r:id="rId36"/>
      <p:boldItalic r:id="rId37"/>
    </p:embeddedFont>
    <p:embeddedFont>
      <p:font typeface="Encode Sans Semi Condensed" panose="020B0604020202020204" charset="0"/>
      <p:regular r:id="rId38"/>
      <p:bold r:id="rId39"/>
    </p:embeddedFont>
    <p:embeddedFont>
      <p:font typeface="Encode Sans Semi Condensed Light" panose="020B0604020202020204" charset="0"/>
      <p:regular r:id="rId40"/>
      <p:bold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2220"/>
    <a:srgbClr val="093A47"/>
    <a:srgbClr val="0D5163"/>
    <a:srgbClr val="81D0DB"/>
    <a:srgbClr val="7AC4CC"/>
    <a:srgbClr val="8ACBD1"/>
    <a:srgbClr val="66FFCC"/>
    <a:srgbClr val="006040"/>
    <a:srgbClr val="99FFCC"/>
    <a:srgbClr val="B17E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4218DE6-D431-4044-9C84-DCB305295717}">
  <a:tblStyle styleId="{84218DE6-D431-4044-9C84-DCB30529571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4D890D1-4835-4479-89E5-008A3579EB0F}"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14.fntdata"/></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e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2"/>
        <p:cNvGrpSpPr/>
        <p:nvPr/>
      </p:nvGrpSpPr>
      <p:grpSpPr>
        <a:xfrm>
          <a:off x="0" y="0"/>
          <a:ext cx="0" cy="0"/>
          <a:chOff x="0" y="0"/>
          <a:chExt cx="0" cy="0"/>
        </a:xfrm>
      </p:grpSpPr>
      <p:sp>
        <p:nvSpPr>
          <p:cNvPr id="1743" name="Google Shape;1743;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4" name="Google Shape;1744;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 name="Google Shape;185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0"/>
        <p:cNvGrpSpPr/>
        <p:nvPr/>
      </p:nvGrpSpPr>
      <p:grpSpPr>
        <a:xfrm>
          <a:off x="0" y="0"/>
          <a:ext cx="0" cy="0"/>
          <a:chOff x="0" y="0"/>
          <a:chExt cx="0" cy="0"/>
        </a:xfrm>
      </p:grpSpPr>
      <p:sp>
        <p:nvSpPr>
          <p:cNvPr id="1761" name="Google Shape;1761;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2" name="Google Shape;1762;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1"/>
        <p:cNvGrpSpPr/>
        <p:nvPr/>
      </p:nvGrpSpPr>
      <p:grpSpPr>
        <a:xfrm>
          <a:off x="0" y="0"/>
          <a:ext cx="0" cy="0"/>
          <a:chOff x="0" y="0"/>
          <a:chExt cx="0" cy="0"/>
        </a:xfrm>
      </p:grpSpPr>
      <p:sp>
        <p:nvSpPr>
          <p:cNvPr id="1582" name="Google Shape;158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3" name="Google Shape;158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203470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hi-IN" dirty="0"/>
          </a:p>
        </p:txBody>
      </p:sp>
    </p:spTree>
    <p:extLst>
      <p:ext uri="{BB962C8B-B14F-4D97-AF65-F5344CB8AC3E}">
        <p14:creationId xmlns:p14="http://schemas.microsoft.com/office/powerpoint/2010/main" val="4023100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2" name="Google Shape;162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2"/>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561639" y="0"/>
            <a:ext cx="406192" cy="3254913"/>
            <a:chOff x="6176324" y="51530"/>
            <a:chExt cx="466512" cy="3738701"/>
          </a:xfrm>
        </p:grpSpPr>
        <p:sp>
          <p:nvSpPr>
            <p:cNvPr id="11" name="Google Shape;11;p2"/>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6400725" y="51530"/>
              <a:ext cx="17700" cy="29235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3;p2"/>
          <p:cNvGrpSpPr/>
          <p:nvPr/>
        </p:nvGrpSpPr>
        <p:grpSpPr>
          <a:xfrm>
            <a:off x="7060395" y="1"/>
            <a:ext cx="514087" cy="1914307"/>
            <a:chOff x="4897958" y="1976913"/>
            <a:chExt cx="514087" cy="1914307"/>
          </a:xfrm>
        </p:grpSpPr>
        <p:sp>
          <p:nvSpPr>
            <p:cNvPr id="14" name="Google Shape;14;p2"/>
            <p:cNvSpPr/>
            <p:nvPr/>
          </p:nvSpPr>
          <p:spPr>
            <a:xfrm>
              <a:off x="4897958" y="2971595"/>
              <a:ext cx="514087" cy="919625"/>
            </a:xfrm>
            <a:custGeom>
              <a:avLst/>
              <a:gdLst/>
              <a:ahLst/>
              <a:cxnLst/>
              <a:rect l="l" t="t" r="r" b="b"/>
              <a:pathLst>
                <a:path w="514087" h="919625" extrusionOk="0">
                  <a:moveTo>
                    <a:pt x="503440" y="612940"/>
                  </a:moveTo>
                  <a:cubicBezTo>
                    <a:pt x="488835" y="497878"/>
                    <a:pt x="385076" y="411391"/>
                    <a:pt x="386663" y="292519"/>
                  </a:cubicBezTo>
                  <a:cubicBezTo>
                    <a:pt x="400316" y="294106"/>
                    <a:pt x="377964" y="247751"/>
                    <a:pt x="368312" y="237972"/>
                  </a:cubicBezTo>
                  <a:cubicBezTo>
                    <a:pt x="360247" y="200825"/>
                    <a:pt x="403681" y="12865"/>
                    <a:pt x="343674" y="33820"/>
                  </a:cubicBezTo>
                  <a:cubicBezTo>
                    <a:pt x="345134" y="-16980"/>
                    <a:pt x="171017" y="-6630"/>
                    <a:pt x="171208" y="38837"/>
                  </a:cubicBezTo>
                  <a:cubicBezTo>
                    <a:pt x="161746" y="39408"/>
                    <a:pt x="145808" y="36233"/>
                    <a:pt x="145808" y="50139"/>
                  </a:cubicBezTo>
                  <a:cubicBezTo>
                    <a:pt x="145808" y="112369"/>
                    <a:pt x="144919" y="174028"/>
                    <a:pt x="145236" y="236068"/>
                  </a:cubicBezTo>
                  <a:cubicBezTo>
                    <a:pt x="131203" y="242418"/>
                    <a:pt x="99262" y="286359"/>
                    <a:pt x="127456" y="301345"/>
                  </a:cubicBezTo>
                  <a:cubicBezTo>
                    <a:pt x="139839" y="437108"/>
                    <a:pt x="-22340" y="548995"/>
                    <a:pt x="2615" y="706349"/>
                  </a:cubicBezTo>
                  <a:cubicBezTo>
                    <a:pt x="55892" y="1056297"/>
                    <a:pt x="596023" y="940409"/>
                    <a:pt x="503440" y="612940"/>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5157463" y="1976913"/>
              <a:ext cx="17700" cy="9981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3332641" y="-8"/>
            <a:ext cx="406190" cy="1834361"/>
            <a:chOff x="5578966" y="2128142"/>
            <a:chExt cx="406190" cy="1834361"/>
          </a:xfrm>
        </p:grpSpPr>
        <p:sp>
          <p:nvSpPr>
            <p:cNvPr id="17" name="Google Shape;17;p2"/>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5774600" y="2128142"/>
              <a:ext cx="17700" cy="846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4925761" y="-4"/>
            <a:ext cx="466512" cy="2651935"/>
            <a:chOff x="6176324" y="1138296"/>
            <a:chExt cx="466512" cy="2651935"/>
          </a:xfrm>
        </p:grpSpPr>
        <p:sp>
          <p:nvSpPr>
            <p:cNvPr id="20" name="Google Shape;20;p2"/>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6400713" y="1138296"/>
              <a:ext cx="17700" cy="18366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1172323" y="1"/>
            <a:ext cx="476555" cy="1769343"/>
            <a:chOff x="6798998" y="1831963"/>
            <a:chExt cx="476555" cy="1769343"/>
          </a:xfrm>
        </p:grpSpPr>
        <p:sp>
          <p:nvSpPr>
            <p:cNvPr id="23" name="Google Shape;23;p2"/>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026850" y="1831963"/>
              <a:ext cx="17700" cy="11430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8514939" y="0"/>
            <a:ext cx="170472" cy="2234029"/>
            <a:chOff x="7576714" y="1094963"/>
            <a:chExt cx="170472" cy="2234029"/>
          </a:xfrm>
        </p:grpSpPr>
        <p:sp>
          <p:nvSpPr>
            <p:cNvPr id="26" name="Google Shape;26;p2"/>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652975" y="1094963"/>
              <a:ext cx="17700" cy="18801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295272" y="0"/>
            <a:ext cx="288375" cy="2884716"/>
            <a:chOff x="7883572" y="937188"/>
            <a:chExt cx="288375" cy="2884716"/>
          </a:xfrm>
        </p:grpSpPr>
        <p:sp>
          <p:nvSpPr>
            <p:cNvPr id="29" name="Google Shape;29;p2"/>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8024900" y="937188"/>
              <a:ext cx="17700" cy="2037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1140646" y="293240"/>
            <a:ext cx="157798" cy="180711"/>
            <a:chOff x="3462796" y="2555878"/>
            <a:chExt cx="157798" cy="180711"/>
          </a:xfrm>
        </p:grpSpPr>
        <p:sp>
          <p:nvSpPr>
            <p:cNvPr id="32" name="Google Shape;32;p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 name="Google Shape;38;p2"/>
          <p:cNvGrpSpPr/>
          <p:nvPr/>
        </p:nvGrpSpPr>
        <p:grpSpPr>
          <a:xfrm>
            <a:off x="4022411" y="1914288"/>
            <a:ext cx="180404" cy="190055"/>
            <a:chOff x="3770248" y="2527300"/>
            <a:chExt cx="180404" cy="190055"/>
          </a:xfrm>
        </p:grpSpPr>
        <p:sp>
          <p:nvSpPr>
            <p:cNvPr id="39" name="Google Shape;39;p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3;p2"/>
          <p:cNvGrpSpPr/>
          <p:nvPr/>
        </p:nvGrpSpPr>
        <p:grpSpPr>
          <a:xfrm>
            <a:off x="7394864" y="516070"/>
            <a:ext cx="214463" cy="245604"/>
            <a:chOff x="3462796" y="2555878"/>
            <a:chExt cx="157798" cy="180711"/>
          </a:xfrm>
        </p:grpSpPr>
        <p:sp>
          <p:nvSpPr>
            <p:cNvPr id="44" name="Google Shape;44;p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 name="Google Shape;50;p2"/>
          <p:cNvGrpSpPr/>
          <p:nvPr/>
        </p:nvGrpSpPr>
        <p:grpSpPr>
          <a:xfrm>
            <a:off x="5968644" y="2524138"/>
            <a:ext cx="245187" cy="258304"/>
            <a:chOff x="3770248" y="2527300"/>
            <a:chExt cx="180404" cy="190055"/>
          </a:xfrm>
        </p:grpSpPr>
        <p:sp>
          <p:nvSpPr>
            <p:cNvPr id="51" name="Google Shape;51;p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 name="Google Shape;55;p2"/>
          <p:cNvGrpSpPr/>
          <p:nvPr/>
        </p:nvGrpSpPr>
        <p:grpSpPr>
          <a:xfrm rot="5400000">
            <a:off x="5717697" y="1234087"/>
            <a:ext cx="214448" cy="245568"/>
            <a:chOff x="3462796" y="2555878"/>
            <a:chExt cx="157798" cy="180711"/>
          </a:xfrm>
        </p:grpSpPr>
        <p:sp>
          <p:nvSpPr>
            <p:cNvPr id="56" name="Google Shape;56;p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 name="Google Shape;62;p2"/>
          <p:cNvGrpSpPr/>
          <p:nvPr/>
        </p:nvGrpSpPr>
        <p:grpSpPr>
          <a:xfrm>
            <a:off x="338248" y="3028088"/>
            <a:ext cx="180404" cy="190055"/>
            <a:chOff x="3770248" y="2527300"/>
            <a:chExt cx="180404" cy="190055"/>
          </a:xfrm>
        </p:grpSpPr>
        <p:sp>
          <p:nvSpPr>
            <p:cNvPr id="63" name="Google Shape;63;p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 name="Google Shape;67;p2"/>
          <p:cNvSpPr txBox="1">
            <a:spLocks noGrp="1"/>
          </p:cNvSpPr>
          <p:nvPr>
            <p:ph type="ctrTitle"/>
          </p:nvPr>
        </p:nvSpPr>
        <p:spPr>
          <a:xfrm>
            <a:off x="855300" y="3382225"/>
            <a:ext cx="7433400" cy="810300"/>
          </a:xfrm>
          <a:prstGeom prst="rect">
            <a:avLst/>
          </a:prstGeom>
          <a:effectLst>
            <a:outerShdw dist="19050" dir="5400000" algn="bl" rotWithShape="0">
              <a:schemeClr val="dk1">
                <a:alpha val="20000"/>
              </a:schemeClr>
            </a:outerShdw>
          </a:effectLst>
        </p:spPr>
        <p:txBody>
          <a:bodyPr spcFirstLastPara="1" wrap="square" lIns="0" tIns="0" rIns="0" bIns="0" anchor="t" anchorCtr="0">
            <a:noAutofit/>
          </a:bodyPr>
          <a:lstStyle>
            <a:lvl1pPr lvl="0"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1pPr>
            <a:lvl2pPr lvl="1"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2pPr>
            <a:lvl3pPr lvl="2"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3pPr>
            <a:lvl4pPr lvl="3"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4pPr>
            <a:lvl5pPr lvl="4"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5pPr>
            <a:lvl6pPr lvl="5"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6pPr>
            <a:lvl7pPr lvl="6"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7pPr>
            <a:lvl8pPr lvl="7"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8pPr>
            <a:lvl9pPr lvl="8"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9pPr>
          </a:lstStyle>
          <a:p>
            <a:endParaRPr/>
          </a:p>
        </p:txBody>
      </p:sp>
      <p:grpSp>
        <p:nvGrpSpPr>
          <p:cNvPr id="68" name="Google Shape;68;p2"/>
          <p:cNvGrpSpPr/>
          <p:nvPr/>
        </p:nvGrpSpPr>
        <p:grpSpPr>
          <a:xfrm rot="-2700000">
            <a:off x="8555730" y="2841622"/>
            <a:ext cx="180402" cy="190053"/>
            <a:chOff x="3770248" y="2527300"/>
            <a:chExt cx="180404" cy="190055"/>
          </a:xfrm>
        </p:grpSpPr>
        <p:sp>
          <p:nvSpPr>
            <p:cNvPr id="69" name="Google Shape;69;p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 name="Google Shape;73;p2"/>
          <p:cNvGrpSpPr/>
          <p:nvPr/>
        </p:nvGrpSpPr>
        <p:grpSpPr>
          <a:xfrm>
            <a:off x="2484475" y="3"/>
            <a:ext cx="1046700" cy="3098822"/>
            <a:chOff x="2484475" y="3"/>
            <a:chExt cx="1046700" cy="3098822"/>
          </a:xfrm>
        </p:grpSpPr>
        <p:sp>
          <p:nvSpPr>
            <p:cNvPr id="74" name="Google Shape;74;p2"/>
            <p:cNvSpPr/>
            <p:nvPr/>
          </p:nvSpPr>
          <p:spPr>
            <a:xfrm>
              <a:off x="2484475" y="2052125"/>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643144" y="2210793"/>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2"/>
            <p:cNvGrpSpPr/>
            <p:nvPr/>
          </p:nvGrpSpPr>
          <p:grpSpPr>
            <a:xfrm>
              <a:off x="2769703" y="3"/>
              <a:ext cx="510180" cy="2812953"/>
              <a:chOff x="1818382" y="1216859"/>
              <a:chExt cx="466728" cy="2573372"/>
            </a:xfrm>
          </p:grpSpPr>
          <p:grpSp>
            <p:nvGrpSpPr>
              <p:cNvPr id="77" name="Google Shape;77;p2"/>
              <p:cNvGrpSpPr/>
              <p:nvPr/>
            </p:nvGrpSpPr>
            <p:grpSpPr>
              <a:xfrm>
                <a:off x="1818382" y="2971595"/>
                <a:ext cx="466728" cy="818636"/>
                <a:chOff x="1818382" y="2942618"/>
                <a:chExt cx="466728" cy="818636"/>
              </a:xfrm>
            </p:grpSpPr>
            <p:sp>
              <p:nvSpPr>
                <p:cNvPr id="78" name="Google Shape;78;p2"/>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2"/>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2"/>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 name="Google Shape;81;p2"/>
              <p:cNvSpPr/>
              <p:nvPr/>
            </p:nvSpPr>
            <p:spPr>
              <a:xfrm>
                <a:off x="2046058" y="1216859"/>
                <a:ext cx="17700" cy="1761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2"/>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83" name="Google Shape;83;p2"/>
          <p:cNvGrpSpPr/>
          <p:nvPr/>
        </p:nvGrpSpPr>
        <p:grpSpPr>
          <a:xfrm>
            <a:off x="3961868" y="-4"/>
            <a:ext cx="905291" cy="1913714"/>
            <a:chOff x="3961868" y="-4"/>
            <a:chExt cx="905291" cy="1913714"/>
          </a:xfrm>
        </p:grpSpPr>
        <p:grpSp>
          <p:nvGrpSpPr>
            <p:cNvPr id="84" name="Google Shape;84;p2"/>
            <p:cNvGrpSpPr/>
            <p:nvPr/>
          </p:nvGrpSpPr>
          <p:grpSpPr>
            <a:xfrm>
              <a:off x="3961868" y="1008419"/>
              <a:ext cx="905291" cy="905291"/>
              <a:chOff x="764100" y="3623300"/>
              <a:chExt cx="1046700" cy="1046700"/>
            </a:xfrm>
          </p:grpSpPr>
          <p:sp>
            <p:nvSpPr>
              <p:cNvPr id="85" name="Google Shape;85;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4155315" y="-4"/>
              <a:ext cx="522826" cy="1721098"/>
              <a:chOff x="2447534" y="2035293"/>
              <a:chExt cx="478297" cy="1574511"/>
            </a:xfrm>
          </p:grpSpPr>
          <p:grpSp>
            <p:nvGrpSpPr>
              <p:cNvPr id="88" name="Google Shape;88;p2"/>
              <p:cNvGrpSpPr/>
              <p:nvPr/>
            </p:nvGrpSpPr>
            <p:grpSpPr>
              <a:xfrm>
                <a:off x="2447534" y="2035293"/>
                <a:ext cx="478297" cy="1574511"/>
                <a:chOff x="2447534" y="2035293"/>
                <a:chExt cx="478297" cy="1574511"/>
              </a:xfrm>
            </p:grpSpPr>
            <p:grpSp>
              <p:nvGrpSpPr>
                <p:cNvPr id="89" name="Google Shape;89;p2"/>
                <p:cNvGrpSpPr/>
                <p:nvPr/>
              </p:nvGrpSpPr>
              <p:grpSpPr>
                <a:xfrm>
                  <a:off x="2447534" y="2971595"/>
                  <a:ext cx="478297" cy="638209"/>
                  <a:chOff x="2447534" y="3081786"/>
                  <a:chExt cx="478297" cy="638209"/>
                </a:xfrm>
              </p:grpSpPr>
              <p:sp>
                <p:nvSpPr>
                  <p:cNvPr id="90" name="Google Shape;90;p2"/>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2"/>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2"/>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3" name="Google Shape;93;p2"/>
                <p:cNvSpPr/>
                <p:nvPr/>
              </p:nvSpPr>
              <p:spPr>
                <a:xfrm>
                  <a:off x="2675610" y="2035293"/>
                  <a:ext cx="17700" cy="942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2"/>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95" name="Google Shape;95;p2"/>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96" name="Google Shape;96;p2"/>
          <p:cNvGrpSpPr/>
          <p:nvPr/>
        </p:nvGrpSpPr>
        <p:grpSpPr>
          <a:xfrm>
            <a:off x="5194218" y="4"/>
            <a:ext cx="522827" cy="1415951"/>
            <a:chOff x="5194218" y="4"/>
            <a:chExt cx="522827" cy="1415951"/>
          </a:xfrm>
        </p:grpSpPr>
        <p:grpSp>
          <p:nvGrpSpPr>
            <p:cNvPr id="97" name="Google Shape;97;p2"/>
            <p:cNvGrpSpPr/>
            <p:nvPr/>
          </p:nvGrpSpPr>
          <p:grpSpPr>
            <a:xfrm>
              <a:off x="5194218" y="893129"/>
              <a:ext cx="522827" cy="522827"/>
              <a:chOff x="764100" y="3623300"/>
              <a:chExt cx="1046700" cy="1046700"/>
            </a:xfrm>
          </p:grpSpPr>
          <p:sp>
            <p:nvSpPr>
              <p:cNvPr id="98" name="Google Shape;98;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2"/>
            <p:cNvGrpSpPr/>
            <p:nvPr/>
          </p:nvGrpSpPr>
          <p:grpSpPr>
            <a:xfrm>
              <a:off x="5371921" y="4"/>
              <a:ext cx="182209" cy="1277751"/>
              <a:chOff x="3305183" y="2153669"/>
              <a:chExt cx="166690" cy="1168924"/>
            </a:xfrm>
          </p:grpSpPr>
          <p:grpSp>
            <p:nvGrpSpPr>
              <p:cNvPr id="101" name="Google Shape;101;p2"/>
              <p:cNvGrpSpPr/>
              <p:nvPr/>
            </p:nvGrpSpPr>
            <p:grpSpPr>
              <a:xfrm>
                <a:off x="3305183" y="2153669"/>
                <a:ext cx="166690" cy="1168924"/>
                <a:chOff x="3305183" y="2153669"/>
                <a:chExt cx="166690" cy="1168924"/>
              </a:xfrm>
            </p:grpSpPr>
            <p:grpSp>
              <p:nvGrpSpPr>
                <p:cNvPr id="102" name="Google Shape;102;p2"/>
                <p:cNvGrpSpPr/>
                <p:nvPr/>
              </p:nvGrpSpPr>
              <p:grpSpPr>
                <a:xfrm>
                  <a:off x="3305183" y="2971595"/>
                  <a:ext cx="166690" cy="350998"/>
                  <a:chOff x="3305183" y="3146560"/>
                  <a:chExt cx="166690" cy="350998"/>
                </a:xfrm>
              </p:grpSpPr>
              <p:sp>
                <p:nvSpPr>
                  <p:cNvPr id="103" name="Google Shape;103;p2"/>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2"/>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2"/>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6" name="Google Shape;106;p2"/>
                <p:cNvSpPr/>
                <p:nvPr/>
              </p:nvSpPr>
              <p:spPr>
                <a:xfrm>
                  <a:off x="3375902" y="2153669"/>
                  <a:ext cx="17700" cy="82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2"/>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108" name="Google Shape;108;p2"/>
          <p:cNvGrpSpPr/>
          <p:nvPr/>
        </p:nvGrpSpPr>
        <p:grpSpPr>
          <a:xfrm>
            <a:off x="7824797" y="4"/>
            <a:ext cx="860597" cy="3024352"/>
            <a:chOff x="7824797" y="4"/>
            <a:chExt cx="860597" cy="3024352"/>
          </a:xfrm>
        </p:grpSpPr>
        <p:grpSp>
          <p:nvGrpSpPr>
            <p:cNvPr id="109" name="Google Shape;109;p2"/>
            <p:cNvGrpSpPr/>
            <p:nvPr/>
          </p:nvGrpSpPr>
          <p:grpSpPr>
            <a:xfrm>
              <a:off x="7824797" y="1891931"/>
              <a:ext cx="860597" cy="1132425"/>
              <a:chOff x="764100" y="3623300"/>
              <a:chExt cx="1046700" cy="1046700"/>
            </a:xfrm>
          </p:grpSpPr>
          <p:sp>
            <p:nvSpPr>
              <p:cNvPr id="110" name="Google Shape;110;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2"/>
            <p:cNvGrpSpPr/>
            <p:nvPr/>
          </p:nvGrpSpPr>
          <p:grpSpPr>
            <a:xfrm>
              <a:off x="8100547" y="4"/>
              <a:ext cx="300376" cy="2805682"/>
              <a:chOff x="3792712" y="1254959"/>
              <a:chExt cx="274793" cy="2566720"/>
            </a:xfrm>
          </p:grpSpPr>
          <p:grpSp>
            <p:nvGrpSpPr>
              <p:cNvPr id="113" name="Google Shape;113;p2"/>
              <p:cNvGrpSpPr/>
              <p:nvPr/>
            </p:nvGrpSpPr>
            <p:grpSpPr>
              <a:xfrm>
                <a:off x="3792712" y="1254959"/>
                <a:ext cx="274793" cy="2566720"/>
                <a:chOff x="3792712" y="1254959"/>
                <a:chExt cx="274793" cy="2566720"/>
              </a:xfrm>
            </p:grpSpPr>
            <p:grpSp>
              <p:nvGrpSpPr>
                <p:cNvPr id="114" name="Google Shape;114;p2"/>
                <p:cNvGrpSpPr/>
                <p:nvPr/>
              </p:nvGrpSpPr>
              <p:grpSpPr>
                <a:xfrm>
                  <a:off x="3792712" y="2971595"/>
                  <a:ext cx="274793" cy="850085"/>
                  <a:chOff x="3792712" y="2879468"/>
                  <a:chExt cx="274793" cy="850085"/>
                </a:xfrm>
              </p:grpSpPr>
              <p:sp>
                <p:nvSpPr>
                  <p:cNvPr id="115" name="Google Shape;115;p2"/>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2"/>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2"/>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8" name="Google Shape;118;p2"/>
                <p:cNvSpPr/>
                <p:nvPr/>
              </p:nvSpPr>
              <p:spPr>
                <a:xfrm>
                  <a:off x="3923169" y="1254959"/>
                  <a:ext cx="17700" cy="1722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2"/>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120" name="Google Shape;120;p2"/>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121" name="Google Shape;121;p2"/>
          <p:cNvGrpSpPr/>
          <p:nvPr/>
        </p:nvGrpSpPr>
        <p:grpSpPr>
          <a:xfrm>
            <a:off x="1192601" y="-5"/>
            <a:ext cx="1046700" cy="2424933"/>
            <a:chOff x="1192601" y="-5"/>
            <a:chExt cx="1046700" cy="2424933"/>
          </a:xfrm>
        </p:grpSpPr>
        <p:grpSp>
          <p:nvGrpSpPr>
            <p:cNvPr id="122" name="Google Shape;122;p2"/>
            <p:cNvGrpSpPr/>
            <p:nvPr/>
          </p:nvGrpSpPr>
          <p:grpSpPr>
            <a:xfrm>
              <a:off x="1192601" y="1378228"/>
              <a:ext cx="1046700" cy="1046700"/>
              <a:chOff x="764100" y="3623300"/>
              <a:chExt cx="1046700" cy="1046700"/>
            </a:xfrm>
          </p:grpSpPr>
          <p:sp>
            <p:nvSpPr>
              <p:cNvPr id="123" name="Google Shape;123;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2"/>
            <p:cNvGrpSpPr/>
            <p:nvPr/>
          </p:nvGrpSpPr>
          <p:grpSpPr>
            <a:xfrm>
              <a:off x="1417979" y="-5"/>
              <a:ext cx="580390" cy="2131191"/>
              <a:chOff x="522260" y="1950146"/>
              <a:chExt cx="530958" cy="1949676"/>
            </a:xfrm>
          </p:grpSpPr>
          <p:grpSp>
            <p:nvGrpSpPr>
              <p:cNvPr id="126" name="Google Shape;126;p2"/>
              <p:cNvGrpSpPr/>
              <p:nvPr/>
            </p:nvGrpSpPr>
            <p:grpSpPr>
              <a:xfrm>
                <a:off x="522260" y="1950146"/>
                <a:ext cx="530958" cy="1949676"/>
                <a:chOff x="522260" y="1950146"/>
                <a:chExt cx="530958" cy="1949676"/>
              </a:xfrm>
            </p:grpSpPr>
            <p:grpSp>
              <p:nvGrpSpPr>
                <p:cNvPr id="127" name="Google Shape;127;p2"/>
                <p:cNvGrpSpPr/>
                <p:nvPr/>
              </p:nvGrpSpPr>
              <p:grpSpPr>
                <a:xfrm>
                  <a:off x="522260" y="2971595"/>
                  <a:ext cx="530958" cy="928227"/>
                  <a:chOff x="522260" y="2971595"/>
                  <a:chExt cx="530958" cy="928227"/>
                </a:xfrm>
              </p:grpSpPr>
              <p:sp>
                <p:nvSpPr>
                  <p:cNvPr id="128" name="Google Shape;128;p2"/>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2"/>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2"/>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2"/>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2" name="Google Shape;132;p2"/>
                <p:cNvSpPr/>
                <p:nvPr/>
              </p:nvSpPr>
              <p:spPr>
                <a:xfrm>
                  <a:off x="786939" y="1950146"/>
                  <a:ext cx="17700" cy="102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2"/>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134" name="Google Shape;134;p2"/>
          <p:cNvGrpSpPr/>
          <p:nvPr/>
        </p:nvGrpSpPr>
        <p:grpSpPr>
          <a:xfrm>
            <a:off x="6010934" y="1"/>
            <a:ext cx="1046700" cy="2793377"/>
            <a:chOff x="6010934" y="1"/>
            <a:chExt cx="1046700" cy="2793377"/>
          </a:xfrm>
        </p:grpSpPr>
        <p:grpSp>
          <p:nvGrpSpPr>
            <p:cNvPr id="135" name="Google Shape;135;p2"/>
            <p:cNvGrpSpPr/>
            <p:nvPr/>
          </p:nvGrpSpPr>
          <p:grpSpPr>
            <a:xfrm>
              <a:off x="6010934" y="1746678"/>
              <a:ext cx="1046700" cy="1046700"/>
              <a:chOff x="764100" y="3623300"/>
              <a:chExt cx="1046700" cy="1046700"/>
            </a:xfrm>
          </p:grpSpPr>
          <p:sp>
            <p:nvSpPr>
              <p:cNvPr id="136" name="Google Shape;136;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2"/>
            <p:cNvGrpSpPr/>
            <p:nvPr/>
          </p:nvGrpSpPr>
          <p:grpSpPr>
            <a:xfrm>
              <a:off x="6308747" y="1"/>
              <a:ext cx="441786" cy="2571886"/>
              <a:chOff x="1121941" y="1609666"/>
              <a:chExt cx="404159" cy="2352837"/>
            </a:xfrm>
          </p:grpSpPr>
          <p:grpSp>
            <p:nvGrpSpPr>
              <p:cNvPr id="139" name="Google Shape;139;p2"/>
              <p:cNvGrpSpPr/>
              <p:nvPr/>
            </p:nvGrpSpPr>
            <p:grpSpPr>
              <a:xfrm>
                <a:off x="1121941" y="1609666"/>
                <a:ext cx="404159" cy="2352837"/>
                <a:chOff x="1121941" y="1609666"/>
                <a:chExt cx="404159" cy="2352837"/>
              </a:xfrm>
            </p:grpSpPr>
            <p:grpSp>
              <p:nvGrpSpPr>
                <p:cNvPr id="140" name="Google Shape;140;p2"/>
                <p:cNvGrpSpPr/>
                <p:nvPr/>
              </p:nvGrpSpPr>
              <p:grpSpPr>
                <a:xfrm>
                  <a:off x="1121941" y="2971595"/>
                  <a:ext cx="404159" cy="990908"/>
                  <a:chOff x="1121941" y="2969319"/>
                  <a:chExt cx="404159" cy="990908"/>
                </a:xfrm>
              </p:grpSpPr>
              <p:sp>
                <p:nvSpPr>
                  <p:cNvPr id="141" name="Google Shape;141;p2"/>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2"/>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2"/>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2"/>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5" name="Google Shape;145;p2"/>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2"/>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147" name="Google Shape;147;p2"/>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148" name="Google Shape;148;p2"/>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149" name="Google Shape;149;p2"/>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150" name="Google Shape;150;p2"/>
          <p:cNvGrpSpPr/>
          <p:nvPr/>
        </p:nvGrpSpPr>
        <p:grpSpPr>
          <a:xfrm>
            <a:off x="721731" y="-1"/>
            <a:ext cx="522827" cy="2757179"/>
            <a:chOff x="721731" y="-1"/>
            <a:chExt cx="522827" cy="2757179"/>
          </a:xfrm>
        </p:grpSpPr>
        <p:grpSp>
          <p:nvGrpSpPr>
            <p:cNvPr id="151" name="Google Shape;151;p2"/>
            <p:cNvGrpSpPr/>
            <p:nvPr/>
          </p:nvGrpSpPr>
          <p:grpSpPr>
            <a:xfrm>
              <a:off x="721731" y="2234351"/>
              <a:ext cx="522827" cy="522827"/>
              <a:chOff x="764100" y="3623300"/>
              <a:chExt cx="1046700" cy="1046700"/>
            </a:xfrm>
          </p:grpSpPr>
          <p:sp>
            <p:nvSpPr>
              <p:cNvPr id="152" name="Google Shape;152;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2"/>
            <p:cNvGrpSpPr/>
            <p:nvPr/>
          </p:nvGrpSpPr>
          <p:grpSpPr>
            <a:xfrm>
              <a:off x="892053" y="-1"/>
              <a:ext cx="182209" cy="2616197"/>
              <a:chOff x="3305183" y="929219"/>
              <a:chExt cx="166690" cy="2393374"/>
            </a:xfrm>
          </p:grpSpPr>
          <p:grpSp>
            <p:nvGrpSpPr>
              <p:cNvPr id="155" name="Google Shape;155;p2"/>
              <p:cNvGrpSpPr/>
              <p:nvPr/>
            </p:nvGrpSpPr>
            <p:grpSpPr>
              <a:xfrm>
                <a:off x="3305183" y="929219"/>
                <a:ext cx="166690" cy="2393374"/>
                <a:chOff x="3305183" y="929219"/>
                <a:chExt cx="166690" cy="2393374"/>
              </a:xfrm>
            </p:grpSpPr>
            <p:grpSp>
              <p:nvGrpSpPr>
                <p:cNvPr id="156" name="Google Shape;156;p2"/>
                <p:cNvGrpSpPr/>
                <p:nvPr/>
              </p:nvGrpSpPr>
              <p:grpSpPr>
                <a:xfrm>
                  <a:off x="3305183" y="2971595"/>
                  <a:ext cx="166690" cy="350998"/>
                  <a:chOff x="3305183" y="3146560"/>
                  <a:chExt cx="166690" cy="350998"/>
                </a:xfrm>
              </p:grpSpPr>
              <p:sp>
                <p:nvSpPr>
                  <p:cNvPr id="157" name="Google Shape;157;p2"/>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2"/>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2"/>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 name="Google Shape;160;p2"/>
                <p:cNvSpPr/>
                <p:nvPr/>
              </p:nvSpPr>
              <p:spPr>
                <a:xfrm>
                  <a:off x="3375919" y="929219"/>
                  <a:ext cx="17700" cy="2048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2"/>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 Color background">
  <p:cSld name="BLANK_1_1">
    <p:bg>
      <p:bgPr>
        <a:solidFill>
          <a:schemeClr val="accent2"/>
        </a:solidFill>
        <a:effectLst/>
      </p:bgPr>
    </p:bg>
    <p:spTree>
      <p:nvGrpSpPr>
        <p:cNvPr id="1" name="Shape 1475"/>
        <p:cNvGrpSpPr/>
        <p:nvPr/>
      </p:nvGrpSpPr>
      <p:grpSpPr>
        <a:xfrm>
          <a:off x="0" y="0"/>
          <a:ext cx="0" cy="0"/>
          <a:chOff x="0" y="0"/>
          <a:chExt cx="0" cy="0"/>
        </a:xfrm>
      </p:grpSpPr>
      <p:sp>
        <p:nvSpPr>
          <p:cNvPr id="1476" name="Google Shape;1476;p12"/>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grpSp>
        <p:nvGrpSpPr>
          <p:cNvPr id="1477" name="Google Shape;1477;p12"/>
          <p:cNvGrpSpPr/>
          <p:nvPr/>
        </p:nvGrpSpPr>
        <p:grpSpPr>
          <a:xfrm>
            <a:off x="7374896" y="4521435"/>
            <a:ext cx="230809" cy="243156"/>
            <a:chOff x="3770248" y="2527300"/>
            <a:chExt cx="180404" cy="190055"/>
          </a:xfrm>
        </p:grpSpPr>
        <p:sp>
          <p:nvSpPr>
            <p:cNvPr id="1478" name="Google Shape;1478;p1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1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1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1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2" name="Google Shape;1482;p12"/>
          <p:cNvGrpSpPr/>
          <p:nvPr/>
        </p:nvGrpSpPr>
        <p:grpSpPr>
          <a:xfrm>
            <a:off x="8747492" y="2424502"/>
            <a:ext cx="230809" cy="243156"/>
            <a:chOff x="3770248" y="2527300"/>
            <a:chExt cx="180404" cy="190055"/>
          </a:xfrm>
        </p:grpSpPr>
        <p:sp>
          <p:nvSpPr>
            <p:cNvPr id="1483" name="Google Shape;1483;p1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1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1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1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7" name="Google Shape;1487;p12"/>
          <p:cNvGrpSpPr/>
          <p:nvPr/>
        </p:nvGrpSpPr>
        <p:grpSpPr>
          <a:xfrm rot="5400000">
            <a:off x="8655377" y="3665221"/>
            <a:ext cx="201871" cy="231166"/>
            <a:chOff x="3462796" y="2555878"/>
            <a:chExt cx="157798" cy="180711"/>
          </a:xfrm>
        </p:grpSpPr>
        <p:sp>
          <p:nvSpPr>
            <p:cNvPr id="1488" name="Google Shape;1488;p1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1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1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1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1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1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4" name="Google Shape;1494;p12"/>
          <p:cNvGrpSpPr/>
          <p:nvPr/>
        </p:nvGrpSpPr>
        <p:grpSpPr>
          <a:xfrm rot="-2700000">
            <a:off x="8038130" y="1128089"/>
            <a:ext cx="169840" cy="178926"/>
            <a:chOff x="3770248" y="2527300"/>
            <a:chExt cx="180404" cy="190055"/>
          </a:xfrm>
        </p:grpSpPr>
        <p:sp>
          <p:nvSpPr>
            <p:cNvPr id="1495" name="Google Shape;1495;p1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1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1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1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9" name="Google Shape;1499;p12"/>
          <p:cNvGrpSpPr/>
          <p:nvPr/>
        </p:nvGrpSpPr>
        <p:grpSpPr>
          <a:xfrm>
            <a:off x="6800134" y="23"/>
            <a:ext cx="985363" cy="1665685"/>
            <a:chOff x="2484475" y="1329455"/>
            <a:chExt cx="1046700" cy="1769370"/>
          </a:xfrm>
        </p:grpSpPr>
        <p:sp>
          <p:nvSpPr>
            <p:cNvPr id="1500" name="Google Shape;1500;p12"/>
            <p:cNvSpPr/>
            <p:nvPr/>
          </p:nvSpPr>
          <p:spPr>
            <a:xfrm>
              <a:off x="2484475" y="2052125"/>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2"/>
            <p:cNvSpPr/>
            <p:nvPr/>
          </p:nvSpPr>
          <p:spPr>
            <a:xfrm>
              <a:off x="2643144" y="2210793"/>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 name="Google Shape;1502;p12"/>
            <p:cNvGrpSpPr/>
            <p:nvPr/>
          </p:nvGrpSpPr>
          <p:grpSpPr>
            <a:xfrm>
              <a:off x="2769703" y="1329455"/>
              <a:ext cx="510180" cy="1483501"/>
              <a:chOff x="1818382" y="2433081"/>
              <a:chExt cx="466728" cy="1357150"/>
            </a:xfrm>
          </p:grpSpPr>
          <p:grpSp>
            <p:nvGrpSpPr>
              <p:cNvPr id="1503" name="Google Shape;1503;p12"/>
              <p:cNvGrpSpPr/>
              <p:nvPr/>
            </p:nvGrpSpPr>
            <p:grpSpPr>
              <a:xfrm>
                <a:off x="1818382" y="2971595"/>
                <a:ext cx="466728" cy="818636"/>
                <a:chOff x="1818382" y="2942618"/>
                <a:chExt cx="466728" cy="818636"/>
              </a:xfrm>
            </p:grpSpPr>
            <p:sp>
              <p:nvSpPr>
                <p:cNvPr id="1504" name="Google Shape;1504;p12"/>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12"/>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12"/>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12"/>
              <p:cNvSpPr/>
              <p:nvPr/>
            </p:nvSpPr>
            <p:spPr>
              <a:xfrm>
                <a:off x="2046046" y="2433081"/>
                <a:ext cx="17700" cy="544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8" name="Google Shape;1508;p12"/>
          <p:cNvGrpSpPr/>
          <p:nvPr/>
        </p:nvGrpSpPr>
        <p:grpSpPr>
          <a:xfrm>
            <a:off x="8330194" y="1"/>
            <a:ext cx="852241" cy="2239549"/>
            <a:chOff x="3961868" y="-465246"/>
            <a:chExt cx="905291" cy="2378956"/>
          </a:xfrm>
        </p:grpSpPr>
        <p:grpSp>
          <p:nvGrpSpPr>
            <p:cNvPr id="1509" name="Google Shape;1509;p12"/>
            <p:cNvGrpSpPr/>
            <p:nvPr/>
          </p:nvGrpSpPr>
          <p:grpSpPr>
            <a:xfrm>
              <a:off x="3961868" y="1008419"/>
              <a:ext cx="905291" cy="905291"/>
              <a:chOff x="764100" y="3623300"/>
              <a:chExt cx="1046700" cy="1046700"/>
            </a:xfrm>
          </p:grpSpPr>
          <p:sp>
            <p:nvSpPr>
              <p:cNvPr id="1510" name="Google Shape;1510;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12"/>
            <p:cNvGrpSpPr/>
            <p:nvPr/>
          </p:nvGrpSpPr>
          <p:grpSpPr>
            <a:xfrm>
              <a:off x="4155315" y="-465246"/>
              <a:ext cx="522826" cy="2186340"/>
              <a:chOff x="2447534" y="1609676"/>
              <a:chExt cx="478297" cy="2000128"/>
            </a:xfrm>
          </p:grpSpPr>
          <p:grpSp>
            <p:nvGrpSpPr>
              <p:cNvPr id="1513" name="Google Shape;1513;p12"/>
              <p:cNvGrpSpPr/>
              <p:nvPr/>
            </p:nvGrpSpPr>
            <p:grpSpPr>
              <a:xfrm>
                <a:off x="2447534" y="2971595"/>
                <a:ext cx="478297" cy="638209"/>
                <a:chOff x="2447534" y="3081786"/>
                <a:chExt cx="478297" cy="638209"/>
              </a:xfrm>
            </p:grpSpPr>
            <p:sp>
              <p:nvSpPr>
                <p:cNvPr id="1514" name="Google Shape;1514;p12"/>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12"/>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12"/>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7" name="Google Shape;1517;p12"/>
              <p:cNvSpPr/>
              <p:nvPr/>
            </p:nvSpPr>
            <p:spPr>
              <a:xfrm>
                <a:off x="2675605" y="1609676"/>
                <a:ext cx="17700" cy="1368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8" name="Google Shape;1518;p12"/>
          <p:cNvGrpSpPr/>
          <p:nvPr/>
        </p:nvGrpSpPr>
        <p:grpSpPr>
          <a:xfrm>
            <a:off x="7811773" y="19"/>
            <a:ext cx="492189" cy="1147268"/>
            <a:chOff x="5194218" y="197272"/>
            <a:chExt cx="522827" cy="1218683"/>
          </a:xfrm>
        </p:grpSpPr>
        <p:grpSp>
          <p:nvGrpSpPr>
            <p:cNvPr id="1519" name="Google Shape;1519;p12"/>
            <p:cNvGrpSpPr/>
            <p:nvPr/>
          </p:nvGrpSpPr>
          <p:grpSpPr>
            <a:xfrm>
              <a:off x="5194218" y="893129"/>
              <a:ext cx="522827" cy="522827"/>
              <a:chOff x="764100" y="3623300"/>
              <a:chExt cx="1046700" cy="1046700"/>
            </a:xfrm>
          </p:grpSpPr>
          <p:sp>
            <p:nvSpPr>
              <p:cNvPr id="1520" name="Google Shape;1520;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12"/>
            <p:cNvGrpSpPr/>
            <p:nvPr/>
          </p:nvGrpSpPr>
          <p:grpSpPr>
            <a:xfrm>
              <a:off x="5371921" y="197272"/>
              <a:ext cx="182209" cy="1080483"/>
              <a:chOff x="3305183" y="2334136"/>
              <a:chExt cx="166690" cy="988457"/>
            </a:xfrm>
          </p:grpSpPr>
          <p:grpSp>
            <p:nvGrpSpPr>
              <p:cNvPr id="1523" name="Google Shape;1523;p12"/>
              <p:cNvGrpSpPr/>
              <p:nvPr/>
            </p:nvGrpSpPr>
            <p:grpSpPr>
              <a:xfrm>
                <a:off x="3305183" y="2971595"/>
                <a:ext cx="166690" cy="350998"/>
                <a:chOff x="3305183" y="3146560"/>
                <a:chExt cx="166690" cy="350998"/>
              </a:xfrm>
            </p:grpSpPr>
            <p:sp>
              <p:nvSpPr>
                <p:cNvPr id="1524" name="Google Shape;1524;p12"/>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12"/>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12"/>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27" name="Google Shape;1527;p12"/>
              <p:cNvSpPr/>
              <p:nvPr/>
            </p:nvSpPr>
            <p:spPr>
              <a:xfrm>
                <a:off x="3375892" y="2334136"/>
                <a:ext cx="17700" cy="64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8" name="Google Shape;1528;p12"/>
          <p:cNvGrpSpPr/>
          <p:nvPr/>
        </p:nvGrpSpPr>
        <p:grpSpPr>
          <a:xfrm>
            <a:off x="8018879" y="0"/>
            <a:ext cx="810166" cy="3722093"/>
            <a:chOff x="7824797" y="-929429"/>
            <a:chExt cx="860597" cy="3953785"/>
          </a:xfrm>
        </p:grpSpPr>
        <p:grpSp>
          <p:nvGrpSpPr>
            <p:cNvPr id="1529" name="Google Shape;1529;p12"/>
            <p:cNvGrpSpPr/>
            <p:nvPr/>
          </p:nvGrpSpPr>
          <p:grpSpPr>
            <a:xfrm>
              <a:off x="7824797" y="1891931"/>
              <a:ext cx="860597" cy="1132425"/>
              <a:chOff x="764100" y="3623300"/>
              <a:chExt cx="1046700" cy="1046700"/>
            </a:xfrm>
          </p:grpSpPr>
          <p:sp>
            <p:nvSpPr>
              <p:cNvPr id="1530" name="Google Shape;1530;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12"/>
            <p:cNvGrpSpPr/>
            <p:nvPr/>
          </p:nvGrpSpPr>
          <p:grpSpPr>
            <a:xfrm>
              <a:off x="8100547" y="-929429"/>
              <a:ext cx="300376" cy="3735115"/>
              <a:chOff x="3792712" y="404687"/>
              <a:chExt cx="274793" cy="3416993"/>
            </a:xfrm>
          </p:grpSpPr>
          <p:grpSp>
            <p:nvGrpSpPr>
              <p:cNvPr id="1533" name="Google Shape;1533;p12"/>
              <p:cNvGrpSpPr/>
              <p:nvPr/>
            </p:nvGrpSpPr>
            <p:grpSpPr>
              <a:xfrm>
                <a:off x="3792712" y="2971595"/>
                <a:ext cx="274793" cy="850085"/>
                <a:chOff x="3792712" y="2879468"/>
                <a:chExt cx="274793" cy="850085"/>
              </a:xfrm>
            </p:grpSpPr>
            <p:sp>
              <p:nvSpPr>
                <p:cNvPr id="1534" name="Google Shape;1534;p12"/>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12"/>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12"/>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7" name="Google Shape;1537;p12"/>
              <p:cNvSpPr/>
              <p:nvPr/>
            </p:nvSpPr>
            <p:spPr>
              <a:xfrm>
                <a:off x="3923177" y="404687"/>
                <a:ext cx="17700" cy="2573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8" name="Google Shape;1538;p12"/>
          <p:cNvGrpSpPr/>
          <p:nvPr/>
        </p:nvGrpSpPr>
        <p:grpSpPr>
          <a:xfrm>
            <a:off x="7260997" y="0"/>
            <a:ext cx="985363" cy="4610929"/>
            <a:chOff x="1192601" y="-2473021"/>
            <a:chExt cx="1046700" cy="4897949"/>
          </a:xfrm>
        </p:grpSpPr>
        <p:grpSp>
          <p:nvGrpSpPr>
            <p:cNvPr id="1539" name="Google Shape;1539;p12"/>
            <p:cNvGrpSpPr/>
            <p:nvPr/>
          </p:nvGrpSpPr>
          <p:grpSpPr>
            <a:xfrm>
              <a:off x="1192601" y="1378228"/>
              <a:ext cx="1046700" cy="1046700"/>
              <a:chOff x="764100" y="3623300"/>
              <a:chExt cx="1046700" cy="1046700"/>
            </a:xfrm>
          </p:grpSpPr>
          <p:sp>
            <p:nvSpPr>
              <p:cNvPr id="1540" name="Google Shape;1540;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12"/>
            <p:cNvGrpSpPr/>
            <p:nvPr/>
          </p:nvGrpSpPr>
          <p:grpSpPr>
            <a:xfrm>
              <a:off x="1417979" y="-2473021"/>
              <a:ext cx="580390" cy="4604206"/>
              <a:chOff x="522260" y="-312241"/>
              <a:chExt cx="530958" cy="4212063"/>
            </a:xfrm>
          </p:grpSpPr>
          <p:grpSp>
            <p:nvGrpSpPr>
              <p:cNvPr id="1543" name="Google Shape;1543;p12"/>
              <p:cNvGrpSpPr/>
              <p:nvPr/>
            </p:nvGrpSpPr>
            <p:grpSpPr>
              <a:xfrm>
                <a:off x="522260" y="2971595"/>
                <a:ext cx="530958" cy="928227"/>
                <a:chOff x="522260" y="2971595"/>
                <a:chExt cx="530958" cy="928227"/>
              </a:xfrm>
            </p:grpSpPr>
            <p:sp>
              <p:nvSpPr>
                <p:cNvPr id="1544" name="Google Shape;1544;p12"/>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12"/>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12"/>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12"/>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8" name="Google Shape;1548;p12"/>
              <p:cNvSpPr/>
              <p:nvPr/>
            </p:nvSpPr>
            <p:spPr>
              <a:xfrm>
                <a:off x="786930" y="-312241"/>
                <a:ext cx="17700" cy="329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9" name="Google Shape;1549;p12"/>
          <p:cNvGrpSpPr/>
          <p:nvPr/>
        </p:nvGrpSpPr>
        <p:grpSpPr>
          <a:xfrm>
            <a:off x="7310064" y="1807216"/>
            <a:ext cx="148551" cy="170121"/>
            <a:chOff x="3462796" y="2555878"/>
            <a:chExt cx="157798" cy="180711"/>
          </a:xfrm>
        </p:grpSpPr>
        <p:sp>
          <p:nvSpPr>
            <p:cNvPr id="1550" name="Google Shape;1550;p1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1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1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1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1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1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6" name="Google Shape;1556;p12"/>
          <p:cNvGrpSpPr/>
          <p:nvPr/>
        </p:nvGrpSpPr>
        <p:grpSpPr>
          <a:xfrm>
            <a:off x="6425530" y="0"/>
            <a:ext cx="985363" cy="3010692"/>
            <a:chOff x="6010934" y="-404723"/>
            <a:chExt cx="1046700" cy="3198101"/>
          </a:xfrm>
        </p:grpSpPr>
        <p:grpSp>
          <p:nvGrpSpPr>
            <p:cNvPr id="1557" name="Google Shape;1557;p12"/>
            <p:cNvGrpSpPr/>
            <p:nvPr/>
          </p:nvGrpSpPr>
          <p:grpSpPr>
            <a:xfrm>
              <a:off x="6010934" y="1746678"/>
              <a:ext cx="1046700" cy="1046700"/>
              <a:chOff x="764100" y="3623300"/>
              <a:chExt cx="1046700" cy="1046700"/>
            </a:xfrm>
          </p:grpSpPr>
          <p:sp>
            <p:nvSpPr>
              <p:cNvPr id="1558" name="Google Shape;1558;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12"/>
            <p:cNvGrpSpPr/>
            <p:nvPr/>
          </p:nvGrpSpPr>
          <p:grpSpPr>
            <a:xfrm>
              <a:off x="6308747" y="-404723"/>
              <a:ext cx="441786" cy="2976610"/>
              <a:chOff x="1121941" y="1239413"/>
              <a:chExt cx="404159" cy="2723090"/>
            </a:xfrm>
          </p:grpSpPr>
          <p:sp>
            <p:nvSpPr>
              <p:cNvPr id="1561" name="Google Shape;1561;p12"/>
              <p:cNvSpPr/>
              <p:nvPr/>
            </p:nvSpPr>
            <p:spPr>
              <a:xfrm>
                <a:off x="1308652" y="1239413"/>
                <a:ext cx="17700" cy="1738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 name="Google Shape;1562;p12"/>
              <p:cNvGrpSpPr/>
              <p:nvPr/>
            </p:nvGrpSpPr>
            <p:grpSpPr>
              <a:xfrm>
                <a:off x="1121941" y="2971595"/>
                <a:ext cx="404159" cy="990908"/>
                <a:chOff x="1121941" y="2969319"/>
                <a:chExt cx="404159" cy="990908"/>
              </a:xfrm>
            </p:grpSpPr>
            <p:sp>
              <p:nvSpPr>
                <p:cNvPr id="1563" name="Google Shape;1563;p12"/>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12"/>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12"/>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12"/>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1"/>
        </a:solidFill>
        <a:effectLst/>
      </p:bgPr>
    </p:bg>
    <p:spTree>
      <p:nvGrpSpPr>
        <p:cNvPr id="1" name="Shape 162"/>
        <p:cNvGrpSpPr/>
        <p:nvPr/>
      </p:nvGrpSpPr>
      <p:grpSpPr>
        <a:xfrm>
          <a:off x="0" y="0"/>
          <a:ext cx="0" cy="0"/>
          <a:chOff x="0" y="0"/>
          <a:chExt cx="0" cy="0"/>
        </a:xfrm>
      </p:grpSpPr>
      <p:grpSp>
        <p:nvGrpSpPr>
          <p:cNvPr id="163" name="Google Shape;163;p3"/>
          <p:cNvGrpSpPr/>
          <p:nvPr/>
        </p:nvGrpSpPr>
        <p:grpSpPr>
          <a:xfrm>
            <a:off x="7647709" y="-1"/>
            <a:ext cx="476555" cy="4897445"/>
            <a:chOff x="6798998" y="-1296139"/>
            <a:chExt cx="476555" cy="4897445"/>
          </a:xfrm>
        </p:grpSpPr>
        <p:sp>
          <p:nvSpPr>
            <p:cNvPr id="164" name="Google Shape;164;p3"/>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3"/>
            <p:cNvSpPr/>
            <p:nvPr/>
          </p:nvSpPr>
          <p:spPr>
            <a:xfrm>
              <a:off x="7026850" y="-1296139"/>
              <a:ext cx="17700" cy="42711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3"/>
          <p:cNvGrpSpPr/>
          <p:nvPr/>
        </p:nvGrpSpPr>
        <p:grpSpPr>
          <a:xfrm>
            <a:off x="8602816" y="-3"/>
            <a:ext cx="406190" cy="1540306"/>
            <a:chOff x="5578966" y="2422197"/>
            <a:chExt cx="406190" cy="1540306"/>
          </a:xfrm>
        </p:grpSpPr>
        <p:sp>
          <p:nvSpPr>
            <p:cNvPr id="167" name="Google Shape;167;p3"/>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3"/>
            <p:cNvSpPr/>
            <p:nvPr/>
          </p:nvSpPr>
          <p:spPr>
            <a:xfrm>
              <a:off x="5774600" y="2422197"/>
              <a:ext cx="17700" cy="552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3"/>
          <p:cNvGrpSpPr/>
          <p:nvPr/>
        </p:nvGrpSpPr>
        <p:grpSpPr>
          <a:xfrm>
            <a:off x="7963861" y="0"/>
            <a:ext cx="466512" cy="2850155"/>
            <a:chOff x="6176324" y="940075"/>
            <a:chExt cx="466512" cy="2850155"/>
          </a:xfrm>
        </p:grpSpPr>
        <p:sp>
          <p:nvSpPr>
            <p:cNvPr id="170" name="Google Shape;170;p3"/>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3"/>
            <p:cNvSpPr/>
            <p:nvPr/>
          </p:nvSpPr>
          <p:spPr>
            <a:xfrm>
              <a:off x="6400713" y="940075"/>
              <a:ext cx="17700" cy="2034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3"/>
          <p:cNvGrpSpPr/>
          <p:nvPr/>
        </p:nvGrpSpPr>
        <p:grpSpPr>
          <a:xfrm>
            <a:off x="6187339" y="0"/>
            <a:ext cx="170472" cy="1319629"/>
            <a:chOff x="7576714" y="2009363"/>
            <a:chExt cx="170472" cy="1319629"/>
          </a:xfrm>
        </p:grpSpPr>
        <p:sp>
          <p:nvSpPr>
            <p:cNvPr id="173" name="Google Shape;173;p3"/>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3"/>
            <p:cNvSpPr/>
            <p:nvPr/>
          </p:nvSpPr>
          <p:spPr>
            <a:xfrm>
              <a:off x="7652975" y="2009363"/>
              <a:ext cx="17700" cy="9657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3"/>
          <p:cNvGrpSpPr/>
          <p:nvPr/>
        </p:nvGrpSpPr>
        <p:grpSpPr>
          <a:xfrm>
            <a:off x="6863948" y="-1"/>
            <a:ext cx="288375" cy="3513742"/>
            <a:chOff x="7883572" y="308161"/>
            <a:chExt cx="288375" cy="3513742"/>
          </a:xfrm>
        </p:grpSpPr>
        <p:sp>
          <p:nvSpPr>
            <p:cNvPr id="176" name="Google Shape;176;p3"/>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3"/>
            <p:cNvSpPr/>
            <p:nvPr/>
          </p:nvSpPr>
          <p:spPr>
            <a:xfrm>
              <a:off x="8024899" y="308161"/>
              <a:ext cx="17700" cy="26670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 name="Google Shape;178;p3"/>
          <p:cNvSpPr txBox="1">
            <a:spLocks noGrp="1"/>
          </p:cNvSpPr>
          <p:nvPr>
            <p:ph type="ctrTitle"/>
          </p:nvPr>
        </p:nvSpPr>
        <p:spPr>
          <a:xfrm>
            <a:off x="1585825" y="2053500"/>
            <a:ext cx="4646100" cy="630900"/>
          </a:xfrm>
          <a:prstGeom prst="rect">
            <a:avLst/>
          </a:prstGeom>
          <a:effectLst>
            <a:outerShdw dist="19050" dir="5400000" algn="bl" rotWithShape="0">
              <a:schemeClr val="dk1">
                <a:alpha val="20000"/>
              </a:schemeClr>
            </a:outerShdw>
          </a:effectLst>
        </p:spPr>
        <p:txBody>
          <a:bodyPr spcFirstLastPara="1" wrap="square" lIns="0" tIns="0" rIns="0" bIns="0" anchor="b" anchorCtr="0">
            <a:noAutofit/>
          </a:bodyPr>
          <a:lstStyle>
            <a:lvl1pPr lvl="0"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1pPr>
            <a:lvl2pPr lvl="1"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2pPr>
            <a:lvl3pPr lvl="2"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3pPr>
            <a:lvl4pPr lvl="3"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4pPr>
            <a:lvl5pPr lvl="4"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5pPr>
            <a:lvl6pPr lvl="5"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6pPr>
            <a:lvl7pPr lvl="6"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7pPr>
            <a:lvl8pPr lvl="7"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8pPr>
            <a:lvl9pPr lvl="8"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9pPr>
          </a:lstStyle>
          <a:p>
            <a:endParaRPr/>
          </a:p>
        </p:txBody>
      </p:sp>
      <p:sp>
        <p:nvSpPr>
          <p:cNvPr id="179" name="Google Shape;179;p3"/>
          <p:cNvSpPr txBox="1">
            <a:spLocks noGrp="1"/>
          </p:cNvSpPr>
          <p:nvPr>
            <p:ph type="subTitle" idx="1"/>
          </p:nvPr>
        </p:nvSpPr>
        <p:spPr>
          <a:xfrm>
            <a:off x="1585825" y="2705100"/>
            <a:ext cx="4646100" cy="3849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2400"/>
              <a:buNone/>
              <a:defRPr>
                <a:solidFill>
                  <a:schemeClr val="accent4"/>
                </a:solidFill>
              </a:defRPr>
            </a:lvl1pPr>
            <a:lvl2pPr lvl="1" rtl="0">
              <a:spcBef>
                <a:spcPts val="800"/>
              </a:spcBef>
              <a:spcAft>
                <a:spcPts val="0"/>
              </a:spcAft>
              <a:buClr>
                <a:schemeClr val="accent4"/>
              </a:buClr>
              <a:buSzPts val="3000"/>
              <a:buNone/>
              <a:defRPr sz="3000">
                <a:solidFill>
                  <a:schemeClr val="accent4"/>
                </a:solidFill>
              </a:defRPr>
            </a:lvl2pPr>
            <a:lvl3pPr lvl="2" rtl="0">
              <a:spcBef>
                <a:spcPts val="800"/>
              </a:spcBef>
              <a:spcAft>
                <a:spcPts val="0"/>
              </a:spcAft>
              <a:buClr>
                <a:schemeClr val="accent4"/>
              </a:buClr>
              <a:buSzPts val="3000"/>
              <a:buNone/>
              <a:defRPr sz="3000">
                <a:solidFill>
                  <a:schemeClr val="accent4"/>
                </a:solidFill>
              </a:defRPr>
            </a:lvl3pPr>
            <a:lvl4pPr lvl="3" rtl="0">
              <a:spcBef>
                <a:spcPts val="800"/>
              </a:spcBef>
              <a:spcAft>
                <a:spcPts val="0"/>
              </a:spcAft>
              <a:buClr>
                <a:schemeClr val="accent4"/>
              </a:buClr>
              <a:buSzPts val="3000"/>
              <a:buNone/>
              <a:defRPr sz="3000">
                <a:solidFill>
                  <a:schemeClr val="accent4"/>
                </a:solidFill>
              </a:defRPr>
            </a:lvl4pPr>
            <a:lvl5pPr lvl="4" rtl="0">
              <a:spcBef>
                <a:spcPts val="800"/>
              </a:spcBef>
              <a:spcAft>
                <a:spcPts val="0"/>
              </a:spcAft>
              <a:buClr>
                <a:schemeClr val="accent4"/>
              </a:buClr>
              <a:buSzPts val="3000"/>
              <a:buNone/>
              <a:defRPr sz="3000">
                <a:solidFill>
                  <a:schemeClr val="accent4"/>
                </a:solidFill>
              </a:defRPr>
            </a:lvl5pPr>
            <a:lvl6pPr lvl="5" rtl="0">
              <a:spcBef>
                <a:spcPts val="800"/>
              </a:spcBef>
              <a:spcAft>
                <a:spcPts val="0"/>
              </a:spcAft>
              <a:buClr>
                <a:schemeClr val="accent4"/>
              </a:buClr>
              <a:buSzPts val="3000"/>
              <a:buNone/>
              <a:defRPr sz="3000">
                <a:solidFill>
                  <a:schemeClr val="accent4"/>
                </a:solidFill>
              </a:defRPr>
            </a:lvl6pPr>
            <a:lvl7pPr lvl="6" rtl="0">
              <a:spcBef>
                <a:spcPts val="800"/>
              </a:spcBef>
              <a:spcAft>
                <a:spcPts val="0"/>
              </a:spcAft>
              <a:buClr>
                <a:schemeClr val="accent4"/>
              </a:buClr>
              <a:buSzPts val="3000"/>
              <a:buNone/>
              <a:defRPr sz="3000">
                <a:solidFill>
                  <a:schemeClr val="accent4"/>
                </a:solidFill>
              </a:defRPr>
            </a:lvl7pPr>
            <a:lvl8pPr lvl="7" rtl="0">
              <a:spcBef>
                <a:spcPts val="800"/>
              </a:spcBef>
              <a:spcAft>
                <a:spcPts val="0"/>
              </a:spcAft>
              <a:buClr>
                <a:schemeClr val="accent4"/>
              </a:buClr>
              <a:buSzPts val="3000"/>
              <a:buNone/>
              <a:defRPr sz="3000">
                <a:solidFill>
                  <a:schemeClr val="accent4"/>
                </a:solidFill>
              </a:defRPr>
            </a:lvl8pPr>
            <a:lvl9pPr lvl="8" rtl="0">
              <a:spcBef>
                <a:spcPts val="800"/>
              </a:spcBef>
              <a:spcAft>
                <a:spcPts val="800"/>
              </a:spcAft>
              <a:buClr>
                <a:schemeClr val="accent4"/>
              </a:buClr>
              <a:buSzPts val="3000"/>
              <a:buNone/>
              <a:defRPr sz="3000">
                <a:solidFill>
                  <a:schemeClr val="accent4"/>
                </a:solidFill>
              </a:defRPr>
            </a:lvl9pPr>
          </a:lstStyle>
          <a:p>
            <a:endParaRPr/>
          </a:p>
        </p:txBody>
      </p:sp>
      <p:sp>
        <p:nvSpPr>
          <p:cNvPr id="180" name="Google Shape;180;p3"/>
          <p:cNvSpPr/>
          <p:nvPr/>
        </p:nvSpPr>
        <p:spPr>
          <a:xfrm>
            <a:off x="-229144" y="1734600"/>
            <a:ext cx="1674300" cy="1674300"/>
          </a:xfrm>
          <a:prstGeom prst="chord">
            <a:avLst>
              <a:gd name="adj1" fmla="val 13399399"/>
              <a:gd name="adj2" fmla="val 8184747"/>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9101" y="1934643"/>
            <a:ext cx="1274400" cy="1274400"/>
          </a:xfrm>
          <a:prstGeom prst="chord">
            <a:avLst>
              <a:gd name="adj1" fmla="val 11949430"/>
              <a:gd name="adj2" fmla="val 9637875"/>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 name="Google Shape;182;p3"/>
          <p:cNvGrpSpPr/>
          <p:nvPr/>
        </p:nvGrpSpPr>
        <p:grpSpPr>
          <a:xfrm>
            <a:off x="6746411" y="744238"/>
            <a:ext cx="180404" cy="190055"/>
            <a:chOff x="3770248" y="2527300"/>
            <a:chExt cx="180404" cy="190055"/>
          </a:xfrm>
        </p:grpSpPr>
        <p:sp>
          <p:nvSpPr>
            <p:cNvPr id="183" name="Google Shape;183;p3"/>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3"/>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3"/>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3"/>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 name="Google Shape;187;p3"/>
          <p:cNvGrpSpPr/>
          <p:nvPr/>
        </p:nvGrpSpPr>
        <p:grpSpPr>
          <a:xfrm>
            <a:off x="1030839" y="3124970"/>
            <a:ext cx="214463" cy="245604"/>
            <a:chOff x="3462796" y="2555878"/>
            <a:chExt cx="157798" cy="180711"/>
          </a:xfrm>
        </p:grpSpPr>
        <p:sp>
          <p:nvSpPr>
            <p:cNvPr id="188" name="Google Shape;188;p3"/>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3"/>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3"/>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3"/>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3"/>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3"/>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4" name="Google Shape;194;p3"/>
          <p:cNvGrpSpPr/>
          <p:nvPr/>
        </p:nvGrpSpPr>
        <p:grpSpPr>
          <a:xfrm>
            <a:off x="8737419" y="2806488"/>
            <a:ext cx="245187" cy="258304"/>
            <a:chOff x="3770248" y="2527300"/>
            <a:chExt cx="180404" cy="190055"/>
          </a:xfrm>
        </p:grpSpPr>
        <p:sp>
          <p:nvSpPr>
            <p:cNvPr id="195" name="Google Shape;195;p3"/>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3"/>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3"/>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3"/>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9" name="Google Shape;199;p3"/>
          <p:cNvGrpSpPr/>
          <p:nvPr/>
        </p:nvGrpSpPr>
        <p:grpSpPr>
          <a:xfrm rot="5400000">
            <a:off x="8622497" y="4565562"/>
            <a:ext cx="214448" cy="245568"/>
            <a:chOff x="3462796" y="2555878"/>
            <a:chExt cx="157798" cy="180711"/>
          </a:xfrm>
        </p:grpSpPr>
        <p:sp>
          <p:nvSpPr>
            <p:cNvPr id="200" name="Google Shape;200;p3"/>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3"/>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3"/>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3"/>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3"/>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3"/>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6" name="Google Shape;206;p3"/>
          <p:cNvGrpSpPr/>
          <p:nvPr/>
        </p:nvGrpSpPr>
        <p:grpSpPr>
          <a:xfrm>
            <a:off x="163248" y="1684513"/>
            <a:ext cx="180404" cy="190055"/>
            <a:chOff x="3770248" y="2527300"/>
            <a:chExt cx="180404" cy="190055"/>
          </a:xfrm>
        </p:grpSpPr>
        <p:sp>
          <p:nvSpPr>
            <p:cNvPr id="207" name="Google Shape;207;p3"/>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3"/>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3"/>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3"/>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1" name="Google Shape;211;p3"/>
          <p:cNvGrpSpPr/>
          <p:nvPr/>
        </p:nvGrpSpPr>
        <p:grpSpPr>
          <a:xfrm rot="-2700000">
            <a:off x="7714705" y="744247"/>
            <a:ext cx="180402" cy="190053"/>
            <a:chOff x="3770248" y="2527300"/>
            <a:chExt cx="180404" cy="190055"/>
          </a:xfrm>
        </p:grpSpPr>
        <p:sp>
          <p:nvSpPr>
            <p:cNvPr id="212" name="Google Shape;212;p3"/>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3"/>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3"/>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3"/>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6" name="Google Shape;216;p3"/>
          <p:cNvGrpSpPr/>
          <p:nvPr/>
        </p:nvGrpSpPr>
        <p:grpSpPr>
          <a:xfrm>
            <a:off x="6651762" y="-7"/>
            <a:ext cx="1046700" cy="1769370"/>
            <a:chOff x="2484475" y="1329455"/>
            <a:chExt cx="1046700" cy="1769370"/>
          </a:xfrm>
        </p:grpSpPr>
        <p:sp>
          <p:nvSpPr>
            <p:cNvPr id="217" name="Google Shape;217;p3"/>
            <p:cNvSpPr/>
            <p:nvPr/>
          </p:nvSpPr>
          <p:spPr>
            <a:xfrm>
              <a:off x="2484475" y="2052125"/>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2643144" y="2210793"/>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3"/>
            <p:cNvGrpSpPr/>
            <p:nvPr/>
          </p:nvGrpSpPr>
          <p:grpSpPr>
            <a:xfrm>
              <a:off x="2769703" y="1329455"/>
              <a:ext cx="510180" cy="1483501"/>
              <a:chOff x="1818382" y="2433081"/>
              <a:chExt cx="466728" cy="1357150"/>
            </a:xfrm>
          </p:grpSpPr>
          <p:grpSp>
            <p:nvGrpSpPr>
              <p:cNvPr id="220" name="Google Shape;220;p3"/>
              <p:cNvGrpSpPr/>
              <p:nvPr/>
            </p:nvGrpSpPr>
            <p:grpSpPr>
              <a:xfrm>
                <a:off x="1818382" y="2971595"/>
                <a:ext cx="466728" cy="818636"/>
                <a:chOff x="1818382" y="2942618"/>
                <a:chExt cx="466728" cy="818636"/>
              </a:xfrm>
            </p:grpSpPr>
            <p:sp>
              <p:nvSpPr>
                <p:cNvPr id="221" name="Google Shape;221;p3"/>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3"/>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3"/>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4" name="Google Shape;224;p3"/>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3"/>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226" name="Google Shape;226;p3"/>
          <p:cNvGrpSpPr/>
          <p:nvPr/>
        </p:nvGrpSpPr>
        <p:grpSpPr>
          <a:xfrm>
            <a:off x="8277068" y="-1"/>
            <a:ext cx="905291" cy="2805686"/>
            <a:chOff x="3961868" y="-891976"/>
            <a:chExt cx="905291" cy="2805686"/>
          </a:xfrm>
        </p:grpSpPr>
        <p:grpSp>
          <p:nvGrpSpPr>
            <p:cNvPr id="227" name="Google Shape;227;p3"/>
            <p:cNvGrpSpPr/>
            <p:nvPr/>
          </p:nvGrpSpPr>
          <p:grpSpPr>
            <a:xfrm>
              <a:off x="3961868" y="1008419"/>
              <a:ext cx="905291" cy="905291"/>
              <a:chOff x="764100" y="3623300"/>
              <a:chExt cx="1046700" cy="1046700"/>
            </a:xfrm>
          </p:grpSpPr>
          <p:sp>
            <p:nvSpPr>
              <p:cNvPr id="228" name="Google Shape;228;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
            <p:cNvGrpSpPr/>
            <p:nvPr/>
          </p:nvGrpSpPr>
          <p:grpSpPr>
            <a:xfrm>
              <a:off x="4155315" y="-891976"/>
              <a:ext cx="522826" cy="2613070"/>
              <a:chOff x="2447534" y="1219291"/>
              <a:chExt cx="478297" cy="2390513"/>
            </a:xfrm>
          </p:grpSpPr>
          <p:grpSp>
            <p:nvGrpSpPr>
              <p:cNvPr id="231" name="Google Shape;231;p3"/>
              <p:cNvGrpSpPr/>
              <p:nvPr/>
            </p:nvGrpSpPr>
            <p:grpSpPr>
              <a:xfrm>
                <a:off x="2447534" y="1219291"/>
                <a:ext cx="478297" cy="2390513"/>
                <a:chOff x="2447534" y="1219291"/>
                <a:chExt cx="478297" cy="2390513"/>
              </a:xfrm>
            </p:grpSpPr>
            <p:grpSp>
              <p:nvGrpSpPr>
                <p:cNvPr id="232" name="Google Shape;232;p3"/>
                <p:cNvGrpSpPr/>
                <p:nvPr/>
              </p:nvGrpSpPr>
              <p:grpSpPr>
                <a:xfrm>
                  <a:off x="2447534" y="2971595"/>
                  <a:ext cx="478297" cy="638209"/>
                  <a:chOff x="2447534" y="3081786"/>
                  <a:chExt cx="478297" cy="638209"/>
                </a:xfrm>
              </p:grpSpPr>
              <p:sp>
                <p:nvSpPr>
                  <p:cNvPr id="233" name="Google Shape;233;p3"/>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3"/>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3"/>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6" name="Google Shape;236;p3"/>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238" name="Google Shape;238;p3"/>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239" name="Google Shape;239;p3"/>
          <p:cNvGrpSpPr/>
          <p:nvPr/>
        </p:nvGrpSpPr>
        <p:grpSpPr>
          <a:xfrm>
            <a:off x="7726343" y="1"/>
            <a:ext cx="522827" cy="1952267"/>
            <a:chOff x="5194218" y="-536312"/>
            <a:chExt cx="522827" cy="1952267"/>
          </a:xfrm>
        </p:grpSpPr>
        <p:grpSp>
          <p:nvGrpSpPr>
            <p:cNvPr id="240" name="Google Shape;240;p3"/>
            <p:cNvGrpSpPr/>
            <p:nvPr/>
          </p:nvGrpSpPr>
          <p:grpSpPr>
            <a:xfrm>
              <a:off x="5194218" y="893129"/>
              <a:ext cx="522827" cy="522827"/>
              <a:chOff x="764100" y="3623300"/>
              <a:chExt cx="1046700" cy="1046700"/>
            </a:xfrm>
          </p:grpSpPr>
          <p:sp>
            <p:nvSpPr>
              <p:cNvPr id="241" name="Google Shape;241;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3"/>
            <p:cNvGrpSpPr/>
            <p:nvPr/>
          </p:nvGrpSpPr>
          <p:grpSpPr>
            <a:xfrm>
              <a:off x="5371921" y="-536312"/>
              <a:ext cx="182209" cy="1814066"/>
              <a:chOff x="3305183" y="1663032"/>
              <a:chExt cx="166690" cy="1659561"/>
            </a:xfrm>
          </p:grpSpPr>
          <p:grpSp>
            <p:nvGrpSpPr>
              <p:cNvPr id="244" name="Google Shape;244;p3"/>
              <p:cNvGrpSpPr/>
              <p:nvPr/>
            </p:nvGrpSpPr>
            <p:grpSpPr>
              <a:xfrm>
                <a:off x="3305183" y="1663032"/>
                <a:ext cx="166690" cy="1659561"/>
                <a:chOff x="3305183" y="1663032"/>
                <a:chExt cx="166690" cy="1659561"/>
              </a:xfrm>
            </p:grpSpPr>
            <p:grpSp>
              <p:nvGrpSpPr>
                <p:cNvPr id="245" name="Google Shape;245;p3"/>
                <p:cNvGrpSpPr/>
                <p:nvPr/>
              </p:nvGrpSpPr>
              <p:grpSpPr>
                <a:xfrm>
                  <a:off x="3305183" y="2971595"/>
                  <a:ext cx="166690" cy="350998"/>
                  <a:chOff x="3305183" y="3146560"/>
                  <a:chExt cx="166690" cy="350998"/>
                </a:xfrm>
              </p:grpSpPr>
              <p:sp>
                <p:nvSpPr>
                  <p:cNvPr id="246" name="Google Shape;246;p3"/>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3"/>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3"/>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9" name="Google Shape;249;p3"/>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p3"/>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251" name="Google Shape;251;p3"/>
          <p:cNvGrpSpPr/>
          <p:nvPr/>
        </p:nvGrpSpPr>
        <p:grpSpPr>
          <a:xfrm>
            <a:off x="7946297" y="-6"/>
            <a:ext cx="860597" cy="4748536"/>
            <a:chOff x="7824797" y="-1724181"/>
            <a:chExt cx="860597" cy="4748536"/>
          </a:xfrm>
        </p:grpSpPr>
        <p:grpSp>
          <p:nvGrpSpPr>
            <p:cNvPr id="252" name="Google Shape;252;p3"/>
            <p:cNvGrpSpPr/>
            <p:nvPr/>
          </p:nvGrpSpPr>
          <p:grpSpPr>
            <a:xfrm>
              <a:off x="7824797" y="1891931"/>
              <a:ext cx="860597" cy="1132425"/>
              <a:chOff x="764100" y="3623300"/>
              <a:chExt cx="1046700" cy="1046700"/>
            </a:xfrm>
          </p:grpSpPr>
          <p:sp>
            <p:nvSpPr>
              <p:cNvPr id="253" name="Google Shape;253;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
            <p:cNvGrpSpPr/>
            <p:nvPr/>
          </p:nvGrpSpPr>
          <p:grpSpPr>
            <a:xfrm>
              <a:off x="8100547" y="-1724181"/>
              <a:ext cx="300376" cy="4529867"/>
              <a:chOff x="3792712" y="-322375"/>
              <a:chExt cx="274793" cy="4144055"/>
            </a:xfrm>
          </p:grpSpPr>
          <p:grpSp>
            <p:nvGrpSpPr>
              <p:cNvPr id="256" name="Google Shape;256;p3"/>
              <p:cNvGrpSpPr/>
              <p:nvPr/>
            </p:nvGrpSpPr>
            <p:grpSpPr>
              <a:xfrm>
                <a:off x="3792712" y="-322375"/>
                <a:ext cx="274793" cy="4144055"/>
                <a:chOff x="3792712" y="-322375"/>
                <a:chExt cx="274793" cy="4144055"/>
              </a:xfrm>
            </p:grpSpPr>
            <p:grpSp>
              <p:nvGrpSpPr>
                <p:cNvPr id="257" name="Google Shape;257;p3"/>
                <p:cNvGrpSpPr/>
                <p:nvPr/>
              </p:nvGrpSpPr>
              <p:grpSpPr>
                <a:xfrm>
                  <a:off x="3792712" y="2971595"/>
                  <a:ext cx="274793" cy="850085"/>
                  <a:chOff x="3792712" y="2879468"/>
                  <a:chExt cx="274793" cy="850085"/>
                </a:xfrm>
              </p:grpSpPr>
              <p:sp>
                <p:nvSpPr>
                  <p:cNvPr id="258" name="Google Shape;258;p3"/>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3"/>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3"/>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1" name="Google Shape;261;p3"/>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3"/>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263" name="Google Shape;263;p3"/>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264" name="Google Shape;264;p3"/>
          <p:cNvGrpSpPr/>
          <p:nvPr/>
        </p:nvGrpSpPr>
        <p:grpSpPr>
          <a:xfrm>
            <a:off x="7060401" y="7"/>
            <a:ext cx="1046700" cy="4149108"/>
            <a:chOff x="1192601" y="-1724180"/>
            <a:chExt cx="1046700" cy="4149108"/>
          </a:xfrm>
        </p:grpSpPr>
        <p:grpSp>
          <p:nvGrpSpPr>
            <p:cNvPr id="265" name="Google Shape;265;p3"/>
            <p:cNvGrpSpPr/>
            <p:nvPr/>
          </p:nvGrpSpPr>
          <p:grpSpPr>
            <a:xfrm>
              <a:off x="1192601" y="1378228"/>
              <a:ext cx="1046700" cy="1046700"/>
              <a:chOff x="764100" y="3623300"/>
              <a:chExt cx="1046700" cy="1046700"/>
            </a:xfrm>
          </p:grpSpPr>
          <p:sp>
            <p:nvSpPr>
              <p:cNvPr id="266" name="Google Shape;266;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3"/>
            <p:cNvGrpSpPr/>
            <p:nvPr/>
          </p:nvGrpSpPr>
          <p:grpSpPr>
            <a:xfrm>
              <a:off x="1417979" y="-1724180"/>
              <a:ext cx="580390" cy="3855366"/>
              <a:chOff x="522260" y="372820"/>
              <a:chExt cx="530958" cy="3527002"/>
            </a:xfrm>
          </p:grpSpPr>
          <p:grpSp>
            <p:nvGrpSpPr>
              <p:cNvPr id="269" name="Google Shape;269;p3"/>
              <p:cNvGrpSpPr/>
              <p:nvPr/>
            </p:nvGrpSpPr>
            <p:grpSpPr>
              <a:xfrm>
                <a:off x="522260" y="372820"/>
                <a:ext cx="530958" cy="3527002"/>
                <a:chOff x="522260" y="372820"/>
                <a:chExt cx="530958" cy="3527002"/>
              </a:xfrm>
            </p:grpSpPr>
            <p:grpSp>
              <p:nvGrpSpPr>
                <p:cNvPr id="270" name="Google Shape;270;p3"/>
                <p:cNvGrpSpPr/>
                <p:nvPr/>
              </p:nvGrpSpPr>
              <p:grpSpPr>
                <a:xfrm>
                  <a:off x="522260" y="2971595"/>
                  <a:ext cx="530958" cy="928227"/>
                  <a:chOff x="522260" y="2971595"/>
                  <a:chExt cx="530958" cy="928227"/>
                </a:xfrm>
              </p:grpSpPr>
              <p:sp>
                <p:nvSpPr>
                  <p:cNvPr id="271" name="Google Shape;271;p3"/>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3"/>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3"/>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3"/>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5" name="Google Shape;275;p3"/>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276;p3"/>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277" name="Google Shape;277;p3"/>
          <p:cNvGrpSpPr/>
          <p:nvPr/>
        </p:nvGrpSpPr>
        <p:grpSpPr>
          <a:xfrm>
            <a:off x="6010934" y="1"/>
            <a:ext cx="1046700" cy="2793377"/>
            <a:chOff x="6010934" y="1"/>
            <a:chExt cx="1046700" cy="2793377"/>
          </a:xfrm>
        </p:grpSpPr>
        <p:grpSp>
          <p:nvGrpSpPr>
            <p:cNvPr id="278" name="Google Shape;278;p3"/>
            <p:cNvGrpSpPr/>
            <p:nvPr/>
          </p:nvGrpSpPr>
          <p:grpSpPr>
            <a:xfrm>
              <a:off x="6010934" y="1746678"/>
              <a:ext cx="1046700" cy="1046700"/>
              <a:chOff x="764100" y="3623300"/>
              <a:chExt cx="1046700" cy="1046700"/>
            </a:xfrm>
          </p:grpSpPr>
          <p:sp>
            <p:nvSpPr>
              <p:cNvPr id="279" name="Google Shape;279;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3"/>
            <p:cNvGrpSpPr/>
            <p:nvPr/>
          </p:nvGrpSpPr>
          <p:grpSpPr>
            <a:xfrm>
              <a:off x="6308747" y="1"/>
              <a:ext cx="441786" cy="2571886"/>
              <a:chOff x="1121941" y="1609666"/>
              <a:chExt cx="404159" cy="2352837"/>
            </a:xfrm>
          </p:grpSpPr>
          <p:grpSp>
            <p:nvGrpSpPr>
              <p:cNvPr id="282" name="Google Shape;282;p3"/>
              <p:cNvGrpSpPr/>
              <p:nvPr/>
            </p:nvGrpSpPr>
            <p:grpSpPr>
              <a:xfrm>
                <a:off x="1121941" y="1609666"/>
                <a:ext cx="404159" cy="2352837"/>
                <a:chOff x="1121941" y="1609666"/>
                <a:chExt cx="404159" cy="2352837"/>
              </a:xfrm>
            </p:grpSpPr>
            <p:grpSp>
              <p:nvGrpSpPr>
                <p:cNvPr id="283" name="Google Shape;283;p3"/>
                <p:cNvGrpSpPr/>
                <p:nvPr/>
              </p:nvGrpSpPr>
              <p:grpSpPr>
                <a:xfrm>
                  <a:off x="1121941" y="2971595"/>
                  <a:ext cx="404159" cy="990908"/>
                  <a:chOff x="1121941" y="2969319"/>
                  <a:chExt cx="404159" cy="990908"/>
                </a:xfrm>
              </p:grpSpPr>
              <p:sp>
                <p:nvSpPr>
                  <p:cNvPr id="284" name="Google Shape;284;p3"/>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3"/>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3"/>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3"/>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8" name="Google Shape;288;p3"/>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3"/>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290" name="Google Shape;290;p3"/>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291" name="Google Shape;291;p3"/>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292" name="Google Shape;292;p3"/>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293" name="Google Shape;293;p3"/>
          <p:cNvGrpSpPr/>
          <p:nvPr/>
        </p:nvGrpSpPr>
        <p:grpSpPr>
          <a:xfrm>
            <a:off x="7144996" y="3810165"/>
            <a:ext cx="157798" cy="180711"/>
            <a:chOff x="3462796" y="2555878"/>
            <a:chExt cx="157798" cy="180711"/>
          </a:xfrm>
        </p:grpSpPr>
        <p:sp>
          <p:nvSpPr>
            <p:cNvPr id="294" name="Google Shape;294;p3"/>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3"/>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3"/>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3"/>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3"/>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3"/>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4"/>
        </a:solidFill>
        <a:effectLst/>
      </p:bgPr>
    </p:bg>
    <p:spTree>
      <p:nvGrpSpPr>
        <p:cNvPr id="1" name="Shape 300"/>
        <p:cNvGrpSpPr/>
        <p:nvPr/>
      </p:nvGrpSpPr>
      <p:grpSpPr>
        <a:xfrm>
          <a:off x="0" y="0"/>
          <a:ext cx="0" cy="0"/>
          <a:chOff x="0" y="0"/>
          <a:chExt cx="0" cy="0"/>
        </a:xfrm>
      </p:grpSpPr>
      <p:sp>
        <p:nvSpPr>
          <p:cNvPr id="301" name="Google Shape;301;p4"/>
          <p:cNvSpPr/>
          <p:nvPr/>
        </p:nvSpPr>
        <p:spPr>
          <a:xfrm>
            <a:off x="-132700" y="532398"/>
            <a:ext cx="1117500" cy="1117500"/>
          </a:xfrm>
          <a:prstGeom prst="chord">
            <a:avLst>
              <a:gd name="adj1" fmla="val 13399399"/>
              <a:gd name="adj2" fmla="val 8184747"/>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820" y="665918"/>
            <a:ext cx="850500" cy="850500"/>
          </a:xfrm>
          <a:prstGeom prst="chord">
            <a:avLst>
              <a:gd name="adj1" fmla="val 11949430"/>
              <a:gd name="adj2" fmla="val 9637875"/>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txBox="1">
            <a:spLocks noGrp="1"/>
          </p:cNvSpPr>
          <p:nvPr>
            <p:ph type="body" idx="1"/>
          </p:nvPr>
        </p:nvSpPr>
        <p:spPr>
          <a:xfrm>
            <a:off x="779100" y="946325"/>
            <a:ext cx="5134800" cy="3510000"/>
          </a:xfrm>
          <a:prstGeom prst="rect">
            <a:avLst/>
          </a:prstGeom>
        </p:spPr>
        <p:txBody>
          <a:bodyPr spcFirstLastPara="1" wrap="square" lIns="0" tIns="0" rIns="0" bIns="0" anchor="t" anchorCtr="0">
            <a:noAutofit/>
          </a:bodyPr>
          <a:lstStyle>
            <a:lvl1pPr marL="457200" lvl="0" indent="-457200" rtl="0">
              <a:spcBef>
                <a:spcPts val="0"/>
              </a:spcBef>
              <a:spcAft>
                <a:spcPts val="0"/>
              </a:spcAft>
              <a:buClr>
                <a:schemeClr val="dk1"/>
              </a:buClr>
              <a:buSzPts val="3600"/>
              <a:buChar char="⊹"/>
              <a:defRPr sz="3600"/>
            </a:lvl1pPr>
            <a:lvl2pPr marL="914400" lvl="1" indent="-457200" rtl="0">
              <a:spcBef>
                <a:spcPts val="800"/>
              </a:spcBef>
              <a:spcAft>
                <a:spcPts val="0"/>
              </a:spcAft>
              <a:buClr>
                <a:schemeClr val="dk1"/>
              </a:buClr>
              <a:buSzPts val="3600"/>
              <a:buChar char="×"/>
              <a:defRPr sz="3600"/>
            </a:lvl2pPr>
            <a:lvl3pPr marL="1371600" lvl="2" indent="-457200" rtl="0">
              <a:spcBef>
                <a:spcPts val="800"/>
              </a:spcBef>
              <a:spcAft>
                <a:spcPts val="0"/>
              </a:spcAft>
              <a:buClr>
                <a:schemeClr val="dk1"/>
              </a:buClr>
              <a:buSzPts val="3600"/>
              <a:buChar char="⬩"/>
              <a:defRPr sz="3600"/>
            </a:lvl3pPr>
            <a:lvl4pPr marL="1828800" lvl="3" indent="-457200" rtl="0">
              <a:spcBef>
                <a:spcPts val="800"/>
              </a:spcBef>
              <a:spcAft>
                <a:spcPts val="0"/>
              </a:spcAft>
              <a:buSzPts val="3600"/>
              <a:buChar char="●"/>
              <a:defRPr sz="3600"/>
            </a:lvl4pPr>
            <a:lvl5pPr marL="2286000" lvl="4" indent="-457200" rtl="0">
              <a:spcBef>
                <a:spcPts val="800"/>
              </a:spcBef>
              <a:spcAft>
                <a:spcPts val="0"/>
              </a:spcAft>
              <a:buSzPts val="3600"/>
              <a:buChar char="○"/>
              <a:defRPr sz="3600"/>
            </a:lvl5pPr>
            <a:lvl6pPr marL="2743200" lvl="5" indent="-457200" rtl="0">
              <a:spcBef>
                <a:spcPts val="800"/>
              </a:spcBef>
              <a:spcAft>
                <a:spcPts val="0"/>
              </a:spcAft>
              <a:buSzPts val="3600"/>
              <a:buChar char="■"/>
              <a:defRPr sz="3600"/>
            </a:lvl6pPr>
            <a:lvl7pPr marL="3200400" lvl="6" indent="-457200" rtl="0">
              <a:spcBef>
                <a:spcPts val="800"/>
              </a:spcBef>
              <a:spcAft>
                <a:spcPts val="0"/>
              </a:spcAft>
              <a:buSzPts val="3600"/>
              <a:buChar char="●"/>
              <a:defRPr sz="3600"/>
            </a:lvl7pPr>
            <a:lvl8pPr marL="3657600" lvl="7" indent="-457200" rtl="0">
              <a:spcBef>
                <a:spcPts val="800"/>
              </a:spcBef>
              <a:spcAft>
                <a:spcPts val="0"/>
              </a:spcAft>
              <a:buSzPts val="3600"/>
              <a:buChar char="○"/>
              <a:defRPr sz="3600"/>
            </a:lvl8pPr>
            <a:lvl9pPr marL="4114800" lvl="8" indent="-457200" rtl="0">
              <a:spcBef>
                <a:spcPts val="800"/>
              </a:spcBef>
              <a:spcAft>
                <a:spcPts val="800"/>
              </a:spcAft>
              <a:buSzPts val="3600"/>
              <a:buChar char="■"/>
              <a:defRPr sz="3600"/>
            </a:lvl9pPr>
          </a:lstStyle>
          <a:p>
            <a:endParaRPr/>
          </a:p>
        </p:txBody>
      </p:sp>
      <p:sp>
        <p:nvSpPr>
          <p:cNvPr id="304" name="Google Shape;304;p4"/>
          <p:cNvSpPr txBox="1"/>
          <p:nvPr/>
        </p:nvSpPr>
        <p:spPr>
          <a:xfrm>
            <a:off x="167203" y="854053"/>
            <a:ext cx="4989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6000" b="1">
                <a:solidFill>
                  <a:schemeClr val="accent1"/>
                </a:solidFill>
                <a:latin typeface="Encode Sans Semi Condensed"/>
                <a:ea typeface="Encode Sans Semi Condensed"/>
                <a:cs typeface="Encode Sans Semi Condensed"/>
                <a:sym typeface="Encode Sans Semi Condensed"/>
              </a:rPr>
              <a:t>“</a:t>
            </a:r>
            <a:endParaRPr sz="6000" b="1">
              <a:solidFill>
                <a:schemeClr val="accent1"/>
              </a:solidFill>
              <a:latin typeface="Encode Sans Semi Condensed"/>
              <a:ea typeface="Encode Sans Semi Condensed"/>
              <a:cs typeface="Encode Sans Semi Condensed"/>
              <a:sym typeface="Encode Sans Semi Condensed"/>
            </a:endParaRPr>
          </a:p>
        </p:txBody>
      </p:sp>
      <p:sp>
        <p:nvSpPr>
          <p:cNvPr id="305" name="Google Shape;305;p4"/>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306" name="Google Shape;306;p4"/>
          <p:cNvGrpSpPr/>
          <p:nvPr/>
        </p:nvGrpSpPr>
        <p:grpSpPr>
          <a:xfrm>
            <a:off x="6196930" y="-29"/>
            <a:ext cx="2985505" cy="4610466"/>
            <a:chOff x="6196930" y="-29"/>
            <a:chExt cx="2985505" cy="4610466"/>
          </a:xfrm>
        </p:grpSpPr>
        <p:grpSp>
          <p:nvGrpSpPr>
            <p:cNvPr id="307" name="Google Shape;307;p4"/>
            <p:cNvGrpSpPr/>
            <p:nvPr/>
          </p:nvGrpSpPr>
          <p:grpSpPr>
            <a:xfrm>
              <a:off x="7737776" y="-17"/>
              <a:ext cx="448629" cy="4610455"/>
              <a:chOff x="6798998" y="-1296139"/>
              <a:chExt cx="476555" cy="4897445"/>
            </a:xfrm>
          </p:grpSpPr>
          <p:sp>
            <p:nvSpPr>
              <p:cNvPr id="308" name="Google Shape;308;p4"/>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4"/>
              <p:cNvSpPr/>
              <p:nvPr/>
            </p:nvSpPr>
            <p:spPr>
              <a:xfrm>
                <a:off x="7026850" y="-1296139"/>
                <a:ext cx="17700" cy="42711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4"/>
            <p:cNvGrpSpPr/>
            <p:nvPr/>
          </p:nvGrpSpPr>
          <p:grpSpPr>
            <a:xfrm>
              <a:off x="8636876" y="46"/>
              <a:ext cx="382387" cy="1450044"/>
              <a:chOff x="5578966" y="2422197"/>
              <a:chExt cx="406190" cy="1540306"/>
            </a:xfrm>
          </p:grpSpPr>
          <p:sp>
            <p:nvSpPr>
              <p:cNvPr id="311" name="Google Shape;311;p4"/>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4"/>
              <p:cNvSpPr/>
              <p:nvPr/>
            </p:nvSpPr>
            <p:spPr>
              <a:xfrm>
                <a:off x="5774600" y="2422197"/>
                <a:ext cx="17700" cy="552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4"/>
            <p:cNvGrpSpPr/>
            <p:nvPr/>
          </p:nvGrpSpPr>
          <p:grpSpPr>
            <a:xfrm>
              <a:off x="8035385" y="23"/>
              <a:ext cx="439174" cy="2683136"/>
              <a:chOff x="6176324" y="940075"/>
              <a:chExt cx="466512" cy="2850155"/>
            </a:xfrm>
          </p:grpSpPr>
          <p:sp>
            <p:nvSpPr>
              <p:cNvPr id="314" name="Google Shape;314;p4"/>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4"/>
              <p:cNvSpPr/>
              <p:nvPr/>
            </p:nvSpPr>
            <p:spPr>
              <a:xfrm>
                <a:off x="6400713" y="940075"/>
                <a:ext cx="17700" cy="2034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4"/>
            <p:cNvGrpSpPr/>
            <p:nvPr/>
          </p:nvGrpSpPr>
          <p:grpSpPr>
            <a:xfrm>
              <a:off x="6363022" y="42"/>
              <a:ext cx="160482" cy="1242299"/>
              <a:chOff x="7576714" y="2009363"/>
              <a:chExt cx="170472" cy="1319629"/>
            </a:xfrm>
          </p:grpSpPr>
          <p:sp>
            <p:nvSpPr>
              <p:cNvPr id="317" name="Google Shape;317;p4"/>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4"/>
              <p:cNvSpPr/>
              <p:nvPr/>
            </p:nvSpPr>
            <p:spPr>
              <a:xfrm>
                <a:off x="7652975" y="2009363"/>
                <a:ext cx="17700" cy="9657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4"/>
            <p:cNvGrpSpPr/>
            <p:nvPr/>
          </p:nvGrpSpPr>
          <p:grpSpPr>
            <a:xfrm>
              <a:off x="6999976" y="11"/>
              <a:ext cx="271476" cy="3307837"/>
              <a:chOff x="7883572" y="308161"/>
              <a:chExt cx="288375" cy="3513742"/>
            </a:xfrm>
          </p:grpSpPr>
          <p:sp>
            <p:nvSpPr>
              <p:cNvPr id="320" name="Google Shape;320;p4"/>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4"/>
              <p:cNvSpPr/>
              <p:nvPr/>
            </p:nvSpPr>
            <p:spPr>
              <a:xfrm>
                <a:off x="8024899" y="308161"/>
                <a:ext cx="17700" cy="26670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4"/>
            <p:cNvGrpSpPr/>
            <p:nvPr/>
          </p:nvGrpSpPr>
          <p:grpSpPr>
            <a:xfrm>
              <a:off x="6827964" y="636458"/>
              <a:ext cx="230791" cy="243118"/>
              <a:chOff x="3770248" y="2527300"/>
              <a:chExt cx="180404" cy="190055"/>
            </a:xfrm>
          </p:grpSpPr>
          <p:sp>
            <p:nvSpPr>
              <p:cNvPr id="323" name="Google Shape;323;p4"/>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4"/>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4"/>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4"/>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7" name="Google Shape;327;p4"/>
            <p:cNvGrpSpPr/>
            <p:nvPr/>
          </p:nvGrpSpPr>
          <p:grpSpPr>
            <a:xfrm>
              <a:off x="8763367" y="2641902"/>
              <a:ext cx="230809" cy="243156"/>
              <a:chOff x="3770248" y="2527300"/>
              <a:chExt cx="180404" cy="190055"/>
            </a:xfrm>
          </p:grpSpPr>
          <p:sp>
            <p:nvSpPr>
              <p:cNvPr id="328" name="Google Shape;328;p4"/>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4"/>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4"/>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4"/>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 name="Google Shape;332;p4"/>
            <p:cNvGrpSpPr/>
            <p:nvPr/>
          </p:nvGrpSpPr>
          <p:grpSpPr>
            <a:xfrm rot="5400000">
              <a:off x="8655427" y="4253521"/>
              <a:ext cx="201871" cy="231166"/>
              <a:chOff x="3462796" y="2555878"/>
              <a:chExt cx="157798" cy="180711"/>
            </a:xfrm>
          </p:grpSpPr>
          <p:sp>
            <p:nvSpPr>
              <p:cNvPr id="333" name="Google Shape;333;p4"/>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4"/>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4"/>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4"/>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4"/>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4"/>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 name="Google Shape;339;p4"/>
            <p:cNvGrpSpPr/>
            <p:nvPr/>
          </p:nvGrpSpPr>
          <p:grpSpPr>
            <a:xfrm rot="-2700000">
              <a:off x="7375305" y="1863439"/>
              <a:ext cx="169840" cy="178926"/>
              <a:chOff x="3770248" y="2527300"/>
              <a:chExt cx="180404" cy="190055"/>
            </a:xfrm>
          </p:grpSpPr>
          <p:sp>
            <p:nvSpPr>
              <p:cNvPr id="340" name="Google Shape;340;p4"/>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4"/>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4"/>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4"/>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 name="Google Shape;344;p4"/>
            <p:cNvGrpSpPr/>
            <p:nvPr/>
          </p:nvGrpSpPr>
          <p:grpSpPr>
            <a:xfrm>
              <a:off x="6800134" y="23"/>
              <a:ext cx="985363" cy="1665685"/>
              <a:chOff x="2484475" y="1329455"/>
              <a:chExt cx="1046700" cy="1769370"/>
            </a:xfrm>
          </p:grpSpPr>
          <p:sp>
            <p:nvSpPr>
              <p:cNvPr id="345" name="Google Shape;345;p4"/>
              <p:cNvSpPr/>
              <p:nvPr/>
            </p:nvSpPr>
            <p:spPr>
              <a:xfrm>
                <a:off x="2484475" y="2052125"/>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2643144" y="2210793"/>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4"/>
              <p:cNvGrpSpPr/>
              <p:nvPr/>
            </p:nvGrpSpPr>
            <p:grpSpPr>
              <a:xfrm>
                <a:off x="2769703" y="1329455"/>
                <a:ext cx="510180" cy="1483501"/>
                <a:chOff x="1818382" y="2433081"/>
                <a:chExt cx="466728" cy="1357150"/>
              </a:xfrm>
            </p:grpSpPr>
            <p:grpSp>
              <p:nvGrpSpPr>
                <p:cNvPr id="348" name="Google Shape;348;p4"/>
                <p:cNvGrpSpPr/>
                <p:nvPr/>
              </p:nvGrpSpPr>
              <p:grpSpPr>
                <a:xfrm>
                  <a:off x="1818382" y="2971595"/>
                  <a:ext cx="466728" cy="818636"/>
                  <a:chOff x="1818382" y="2942618"/>
                  <a:chExt cx="466728" cy="818636"/>
                </a:xfrm>
              </p:grpSpPr>
              <p:sp>
                <p:nvSpPr>
                  <p:cNvPr id="349" name="Google Shape;349;p4"/>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4"/>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4"/>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2" name="Google Shape;352;p4"/>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 name="Google Shape;353;p4"/>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354" name="Google Shape;354;p4"/>
            <p:cNvGrpSpPr/>
            <p:nvPr/>
          </p:nvGrpSpPr>
          <p:grpSpPr>
            <a:xfrm>
              <a:off x="8330194" y="-10"/>
              <a:ext cx="852241" cy="2641273"/>
              <a:chOff x="3961868" y="-891976"/>
              <a:chExt cx="905291" cy="2805686"/>
            </a:xfrm>
          </p:grpSpPr>
          <p:grpSp>
            <p:nvGrpSpPr>
              <p:cNvPr id="355" name="Google Shape;355;p4"/>
              <p:cNvGrpSpPr/>
              <p:nvPr/>
            </p:nvGrpSpPr>
            <p:grpSpPr>
              <a:xfrm>
                <a:off x="3961868" y="1008419"/>
                <a:ext cx="905291" cy="905291"/>
                <a:chOff x="764100" y="3623300"/>
                <a:chExt cx="1046700" cy="1046700"/>
              </a:xfrm>
            </p:grpSpPr>
            <p:sp>
              <p:nvSpPr>
                <p:cNvPr id="356" name="Google Shape;356;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4"/>
              <p:cNvGrpSpPr/>
              <p:nvPr/>
            </p:nvGrpSpPr>
            <p:grpSpPr>
              <a:xfrm>
                <a:off x="4155315" y="-891976"/>
                <a:ext cx="522826" cy="2613070"/>
                <a:chOff x="2447534" y="1219291"/>
                <a:chExt cx="478297" cy="2390513"/>
              </a:xfrm>
            </p:grpSpPr>
            <p:grpSp>
              <p:nvGrpSpPr>
                <p:cNvPr id="359" name="Google Shape;359;p4"/>
                <p:cNvGrpSpPr/>
                <p:nvPr/>
              </p:nvGrpSpPr>
              <p:grpSpPr>
                <a:xfrm>
                  <a:off x="2447534" y="1219291"/>
                  <a:ext cx="478297" cy="2390513"/>
                  <a:chOff x="2447534" y="1219291"/>
                  <a:chExt cx="478297" cy="2390513"/>
                </a:xfrm>
              </p:grpSpPr>
              <p:grpSp>
                <p:nvGrpSpPr>
                  <p:cNvPr id="360" name="Google Shape;360;p4"/>
                  <p:cNvGrpSpPr/>
                  <p:nvPr/>
                </p:nvGrpSpPr>
                <p:grpSpPr>
                  <a:xfrm>
                    <a:off x="2447534" y="2971595"/>
                    <a:ext cx="478297" cy="638209"/>
                    <a:chOff x="2447534" y="3081786"/>
                    <a:chExt cx="478297" cy="638209"/>
                  </a:xfrm>
                </p:grpSpPr>
                <p:sp>
                  <p:nvSpPr>
                    <p:cNvPr id="361" name="Google Shape;361;p4"/>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4"/>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4"/>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4" name="Google Shape;364;p4"/>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 name="Google Shape;365;p4"/>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366" name="Google Shape;366;p4"/>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367" name="Google Shape;367;p4"/>
            <p:cNvGrpSpPr/>
            <p:nvPr/>
          </p:nvGrpSpPr>
          <p:grpSpPr>
            <a:xfrm>
              <a:off x="7811773" y="-2"/>
              <a:ext cx="492189" cy="1837864"/>
              <a:chOff x="5194218" y="-536312"/>
              <a:chExt cx="522827" cy="1952267"/>
            </a:xfrm>
          </p:grpSpPr>
          <p:grpSp>
            <p:nvGrpSpPr>
              <p:cNvPr id="368" name="Google Shape;368;p4"/>
              <p:cNvGrpSpPr/>
              <p:nvPr/>
            </p:nvGrpSpPr>
            <p:grpSpPr>
              <a:xfrm>
                <a:off x="5194218" y="893129"/>
                <a:ext cx="522827" cy="522827"/>
                <a:chOff x="764100" y="3623300"/>
                <a:chExt cx="1046700" cy="1046700"/>
              </a:xfrm>
            </p:grpSpPr>
            <p:sp>
              <p:nvSpPr>
                <p:cNvPr id="369" name="Google Shape;369;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4"/>
              <p:cNvGrpSpPr/>
              <p:nvPr/>
            </p:nvGrpSpPr>
            <p:grpSpPr>
              <a:xfrm>
                <a:off x="5371921" y="-536312"/>
                <a:ext cx="182209" cy="1814066"/>
                <a:chOff x="3305183" y="1663032"/>
                <a:chExt cx="166690" cy="1659561"/>
              </a:xfrm>
            </p:grpSpPr>
            <p:grpSp>
              <p:nvGrpSpPr>
                <p:cNvPr id="372" name="Google Shape;372;p4"/>
                <p:cNvGrpSpPr/>
                <p:nvPr/>
              </p:nvGrpSpPr>
              <p:grpSpPr>
                <a:xfrm>
                  <a:off x="3305183" y="1663032"/>
                  <a:ext cx="166690" cy="1659561"/>
                  <a:chOff x="3305183" y="1663032"/>
                  <a:chExt cx="166690" cy="1659561"/>
                </a:xfrm>
              </p:grpSpPr>
              <p:grpSp>
                <p:nvGrpSpPr>
                  <p:cNvPr id="373" name="Google Shape;373;p4"/>
                  <p:cNvGrpSpPr/>
                  <p:nvPr/>
                </p:nvGrpSpPr>
                <p:grpSpPr>
                  <a:xfrm>
                    <a:off x="3305183" y="2971595"/>
                    <a:ext cx="166690" cy="350998"/>
                    <a:chOff x="3305183" y="3146560"/>
                    <a:chExt cx="166690" cy="350998"/>
                  </a:xfrm>
                </p:grpSpPr>
                <p:sp>
                  <p:nvSpPr>
                    <p:cNvPr id="374" name="Google Shape;374;p4"/>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4"/>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4"/>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7" name="Google Shape;377;p4"/>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 name="Google Shape;378;p4"/>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379" name="Google Shape;379;p4"/>
            <p:cNvGrpSpPr/>
            <p:nvPr/>
          </p:nvGrpSpPr>
          <p:grpSpPr>
            <a:xfrm>
              <a:off x="8018879" y="-29"/>
              <a:ext cx="810166" cy="4470272"/>
              <a:chOff x="7824797" y="-1724181"/>
              <a:chExt cx="860597" cy="4748536"/>
            </a:xfrm>
          </p:grpSpPr>
          <p:grpSp>
            <p:nvGrpSpPr>
              <p:cNvPr id="380" name="Google Shape;380;p4"/>
              <p:cNvGrpSpPr/>
              <p:nvPr/>
            </p:nvGrpSpPr>
            <p:grpSpPr>
              <a:xfrm>
                <a:off x="7824797" y="1891931"/>
                <a:ext cx="860597" cy="1132425"/>
                <a:chOff x="764100" y="3623300"/>
                <a:chExt cx="1046700" cy="1046700"/>
              </a:xfrm>
            </p:grpSpPr>
            <p:sp>
              <p:nvSpPr>
                <p:cNvPr id="381" name="Google Shape;381;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4"/>
              <p:cNvGrpSpPr/>
              <p:nvPr/>
            </p:nvGrpSpPr>
            <p:grpSpPr>
              <a:xfrm>
                <a:off x="8100547" y="-1724181"/>
                <a:ext cx="300376" cy="4529867"/>
                <a:chOff x="3792712" y="-322375"/>
                <a:chExt cx="274793" cy="4144055"/>
              </a:xfrm>
            </p:grpSpPr>
            <p:grpSp>
              <p:nvGrpSpPr>
                <p:cNvPr id="384" name="Google Shape;384;p4"/>
                <p:cNvGrpSpPr/>
                <p:nvPr/>
              </p:nvGrpSpPr>
              <p:grpSpPr>
                <a:xfrm>
                  <a:off x="3792712" y="-322375"/>
                  <a:ext cx="274793" cy="4144055"/>
                  <a:chOff x="3792712" y="-322375"/>
                  <a:chExt cx="274793" cy="4144055"/>
                </a:xfrm>
              </p:grpSpPr>
              <p:grpSp>
                <p:nvGrpSpPr>
                  <p:cNvPr id="385" name="Google Shape;385;p4"/>
                  <p:cNvGrpSpPr/>
                  <p:nvPr/>
                </p:nvGrpSpPr>
                <p:grpSpPr>
                  <a:xfrm>
                    <a:off x="3792712" y="2971595"/>
                    <a:ext cx="274793" cy="850085"/>
                    <a:chOff x="3792712" y="2879468"/>
                    <a:chExt cx="274793" cy="850085"/>
                  </a:xfrm>
                </p:grpSpPr>
                <p:sp>
                  <p:nvSpPr>
                    <p:cNvPr id="386" name="Google Shape;386;p4"/>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4"/>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4"/>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9" name="Google Shape;389;p4"/>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4"/>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391" name="Google Shape;391;p4"/>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392" name="Google Shape;392;p4"/>
            <p:cNvGrpSpPr/>
            <p:nvPr/>
          </p:nvGrpSpPr>
          <p:grpSpPr>
            <a:xfrm>
              <a:off x="7184797" y="-17"/>
              <a:ext cx="985363" cy="3905971"/>
              <a:chOff x="1192601" y="-1724180"/>
              <a:chExt cx="1046700" cy="4149108"/>
            </a:xfrm>
          </p:grpSpPr>
          <p:grpSp>
            <p:nvGrpSpPr>
              <p:cNvPr id="393" name="Google Shape;393;p4"/>
              <p:cNvGrpSpPr/>
              <p:nvPr/>
            </p:nvGrpSpPr>
            <p:grpSpPr>
              <a:xfrm>
                <a:off x="1192601" y="1378228"/>
                <a:ext cx="1046700" cy="1046700"/>
                <a:chOff x="764100" y="3623300"/>
                <a:chExt cx="1046700" cy="1046700"/>
              </a:xfrm>
            </p:grpSpPr>
            <p:sp>
              <p:nvSpPr>
                <p:cNvPr id="394" name="Google Shape;394;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4"/>
              <p:cNvGrpSpPr/>
              <p:nvPr/>
            </p:nvGrpSpPr>
            <p:grpSpPr>
              <a:xfrm>
                <a:off x="1417979" y="-1724180"/>
                <a:ext cx="580390" cy="3855366"/>
                <a:chOff x="522260" y="372820"/>
                <a:chExt cx="530958" cy="3527002"/>
              </a:xfrm>
            </p:grpSpPr>
            <p:grpSp>
              <p:nvGrpSpPr>
                <p:cNvPr id="397" name="Google Shape;397;p4"/>
                <p:cNvGrpSpPr/>
                <p:nvPr/>
              </p:nvGrpSpPr>
              <p:grpSpPr>
                <a:xfrm>
                  <a:off x="522260" y="372820"/>
                  <a:ext cx="530958" cy="3527002"/>
                  <a:chOff x="522260" y="372820"/>
                  <a:chExt cx="530958" cy="3527002"/>
                </a:xfrm>
              </p:grpSpPr>
              <p:grpSp>
                <p:nvGrpSpPr>
                  <p:cNvPr id="398" name="Google Shape;398;p4"/>
                  <p:cNvGrpSpPr/>
                  <p:nvPr/>
                </p:nvGrpSpPr>
                <p:grpSpPr>
                  <a:xfrm>
                    <a:off x="522260" y="2971595"/>
                    <a:ext cx="530958" cy="928227"/>
                    <a:chOff x="522260" y="2971595"/>
                    <a:chExt cx="530958" cy="928227"/>
                  </a:xfrm>
                </p:grpSpPr>
                <p:sp>
                  <p:nvSpPr>
                    <p:cNvPr id="399" name="Google Shape;399;p4"/>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4"/>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4"/>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4"/>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03" name="Google Shape;403;p4"/>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 name="Google Shape;404;p4"/>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405" name="Google Shape;405;p4"/>
            <p:cNvGrpSpPr/>
            <p:nvPr/>
          </p:nvGrpSpPr>
          <p:grpSpPr>
            <a:xfrm>
              <a:off x="6196930" y="7"/>
              <a:ext cx="985363" cy="2629685"/>
              <a:chOff x="6010934" y="1"/>
              <a:chExt cx="1046700" cy="2793377"/>
            </a:xfrm>
          </p:grpSpPr>
          <p:grpSp>
            <p:nvGrpSpPr>
              <p:cNvPr id="406" name="Google Shape;406;p4"/>
              <p:cNvGrpSpPr/>
              <p:nvPr/>
            </p:nvGrpSpPr>
            <p:grpSpPr>
              <a:xfrm>
                <a:off x="6010934" y="1746678"/>
                <a:ext cx="1046700" cy="1046700"/>
                <a:chOff x="764100" y="3623300"/>
                <a:chExt cx="1046700" cy="1046700"/>
              </a:xfrm>
            </p:grpSpPr>
            <p:sp>
              <p:nvSpPr>
                <p:cNvPr id="407" name="Google Shape;407;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4"/>
              <p:cNvGrpSpPr/>
              <p:nvPr/>
            </p:nvGrpSpPr>
            <p:grpSpPr>
              <a:xfrm>
                <a:off x="6308747" y="1"/>
                <a:ext cx="441786" cy="2571886"/>
                <a:chOff x="1121941" y="1609666"/>
                <a:chExt cx="404159" cy="2352837"/>
              </a:xfrm>
            </p:grpSpPr>
            <p:grpSp>
              <p:nvGrpSpPr>
                <p:cNvPr id="410" name="Google Shape;410;p4"/>
                <p:cNvGrpSpPr/>
                <p:nvPr/>
              </p:nvGrpSpPr>
              <p:grpSpPr>
                <a:xfrm>
                  <a:off x="1121941" y="1609666"/>
                  <a:ext cx="404159" cy="2352837"/>
                  <a:chOff x="1121941" y="1609666"/>
                  <a:chExt cx="404159" cy="2352837"/>
                </a:xfrm>
              </p:grpSpPr>
              <p:grpSp>
                <p:nvGrpSpPr>
                  <p:cNvPr id="411" name="Google Shape;411;p4"/>
                  <p:cNvGrpSpPr/>
                  <p:nvPr/>
                </p:nvGrpSpPr>
                <p:grpSpPr>
                  <a:xfrm>
                    <a:off x="1121941" y="2971595"/>
                    <a:ext cx="404159" cy="990908"/>
                    <a:chOff x="1121941" y="2969319"/>
                    <a:chExt cx="404159" cy="990908"/>
                  </a:xfrm>
                </p:grpSpPr>
                <p:sp>
                  <p:nvSpPr>
                    <p:cNvPr id="412" name="Google Shape;412;p4"/>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4"/>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4"/>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4"/>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6" name="Google Shape;416;p4"/>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4"/>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418" name="Google Shape;418;p4"/>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419" name="Google Shape;419;p4"/>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420" name="Google Shape;420;p4"/>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421" name="Google Shape;421;p4"/>
            <p:cNvGrpSpPr/>
            <p:nvPr/>
          </p:nvGrpSpPr>
          <p:grpSpPr>
            <a:xfrm>
              <a:off x="7192739" y="3730341"/>
              <a:ext cx="148551" cy="170121"/>
              <a:chOff x="3462796" y="2555878"/>
              <a:chExt cx="157798" cy="180711"/>
            </a:xfrm>
          </p:grpSpPr>
          <p:sp>
            <p:nvSpPr>
              <p:cNvPr id="422" name="Google Shape;422;p4"/>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4"/>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4"/>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4"/>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4"/>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4"/>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28"/>
        <p:cNvGrpSpPr/>
        <p:nvPr/>
      </p:nvGrpSpPr>
      <p:grpSpPr>
        <a:xfrm>
          <a:off x="0" y="0"/>
          <a:ext cx="0" cy="0"/>
          <a:chOff x="0" y="0"/>
          <a:chExt cx="0" cy="0"/>
        </a:xfrm>
      </p:grpSpPr>
      <p:sp>
        <p:nvSpPr>
          <p:cNvPr id="429" name="Google Shape;429;p5"/>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30" name="Google Shape;430;p5"/>
          <p:cNvSpPr txBox="1">
            <a:spLocks noGrp="1"/>
          </p:cNvSpPr>
          <p:nvPr>
            <p:ph type="body" idx="1"/>
          </p:nvPr>
        </p:nvSpPr>
        <p:spPr>
          <a:xfrm>
            <a:off x="702900" y="1430148"/>
            <a:ext cx="56601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431" name="Google Shape;431;p5"/>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432" name="Google Shape;432;p5"/>
          <p:cNvGrpSpPr/>
          <p:nvPr/>
        </p:nvGrpSpPr>
        <p:grpSpPr>
          <a:xfrm>
            <a:off x="6196930" y="-29"/>
            <a:ext cx="2985505" cy="4610466"/>
            <a:chOff x="6196930" y="-29"/>
            <a:chExt cx="2985505" cy="4610466"/>
          </a:xfrm>
        </p:grpSpPr>
        <p:grpSp>
          <p:nvGrpSpPr>
            <p:cNvPr id="433" name="Google Shape;433;p5"/>
            <p:cNvGrpSpPr/>
            <p:nvPr/>
          </p:nvGrpSpPr>
          <p:grpSpPr>
            <a:xfrm>
              <a:off x="7737776" y="-17"/>
              <a:ext cx="448629" cy="4610455"/>
              <a:chOff x="6798998" y="-1296139"/>
              <a:chExt cx="476555" cy="4897445"/>
            </a:xfrm>
          </p:grpSpPr>
          <p:sp>
            <p:nvSpPr>
              <p:cNvPr id="434" name="Google Shape;434;p5"/>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5"/>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5"/>
            <p:cNvGrpSpPr/>
            <p:nvPr/>
          </p:nvGrpSpPr>
          <p:grpSpPr>
            <a:xfrm>
              <a:off x="8636876" y="46"/>
              <a:ext cx="382387" cy="1450044"/>
              <a:chOff x="5578966" y="2422197"/>
              <a:chExt cx="406190" cy="1540306"/>
            </a:xfrm>
          </p:grpSpPr>
          <p:sp>
            <p:nvSpPr>
              <p:cNvPr id="437" name="Google Shape;437;p5"/>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5"/>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5"/>
            <p:cNvGrpSpPr/>
            <p:nvPr/>
          </p:nvGrpSpPr>
          <p:grpSpPr>
            <a:xfrm>
              <a:off x="8035385" y="23"/>
              <a:ext cx="439174" cy="2683136"/>
              <a:chOff x="6176324" y="940075"/>
              <a:chExt cx="466512" cy="2850155"/>
            </a:xfrm>
          </p:grpSpPr>
          <p:sp>
            <p:nvSpPr>
              <p:cNvPr id="440" name="Google Shape;440;p5"/>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5"/>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5"/>
            <p:cNvGrpSpPr/>
            <p:nvPr/>
          </p:nvGrpSpPr>
          <p:grpSpPr>
            <a:xfrm>
              <a:off x="6363022" y="42"/>
              <a:ext cx="160482" cy="1242299"/>
              <a:chOff x="7576714" y="2009363"/>
              <a:chExt cx="170472" cy="1319629"/>
            </a:xfrm>
          </p:grpSpPr>
          <p:sp>
            <p:nvSpPr>
              <p:cNvPr id="443" name="Google Shape;443;p5"/>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5"/>
              <p:cNvSpPr/>
              <p:nvPr/>
            </p:nvSpPr>
            <p:spPr>
              <a:xfrm>
                <a:off x="7652975" y="2009363"/>
                <a:ext cx="17700" cy="96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5"/>
            <p:cNvGrpSpPr/>
            <p:nvPr/>
          </p:nvGrpSpPr>
          <p:grpSpPr>
            <a:xfrm>
              <a:off x="6999976" y="11"/>
              <a:ext cx="271476" cy="3307837"/>
              <a:chOff x="7883572" y="308161"/>
              <a:chExt cx="288375" cy="3513742"/>
            </a:xfrm>
          </p:grpSpPr>
          <p:sp>
            <p:nvSpPr>
              <p:cNvPr id="446" name="Google Shape;446;p5"/>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5"/>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5"/>
            <p:cNvGrpSpPr/>
            <p:nvPr/>
          </p:nvGrpSpPr>
          <p:grpSpPr>
            <a:xfrm>
              <a:off x="6827964" y="636458"/>
              <a:ext cx="230791" cy="243118"/>
              <a:chOff x="3770248" y="2527300"/>
              <a:chExt cx="180404" cy="190055"/>
            </a:xfrm>
          </p:grpSpPr>
          <p:sp>
            <p:nvSpPr>
              <p:cNvPr id="449" name="Google Shape;449;p5"/>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5"/>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5"/>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5"/>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3" name="Google Shape;453;p5"/>
            <p:cNvGrpSpPr/>
            <p:nvPr/>
          </p:nvGrpSpPr>
          <p:grpSpPr>
            <a:xfrm>
              <a:off x="8763367" y="2641902"/>
              <a:ext cx="230809" cy="243156"/>
              <a:chOff x="3770248" y="2527300"/>
              <a:chExt cx="180404" cy="190055"/>
            </a:xfrm>
          </p:grpSpPr>
          <p:sp>
            <p:nvSpPr>
              <p:cNvPr id="454" name="Google Shape;454;p5"/>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5"/>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5"/>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5"/>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8" name="Google Shape;458;p5"/>
            <p:cNvGrpSpPr/>
            <p:nvPr/>
          </p:nvGrpSpPr>
          <p:grpSpPr>
            <a:xfrm rot="5400000">
              <a:off x="8655427" y="4253521"/>
              <a:ext cx="201871" cy="231166"/>
              <a:chOff x="3462796" y="2555878"/>
              <a:chExt cx="157798" cy="180711"/>
            </a:xfrm>
          </p:grpSpPr>
          <p:sp>
            <p:nvSpPr>
              <p:cNvPr id="459" name="Google Shape;459;p5"/>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5"/>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5"/>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5"/>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5"/>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5"/>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5" name="Google Shape;465;p5"/>
            <p:cNvGrpSpPr/>
            <p:nvPr/>
          </p:nvGrpSpPr>
          <p:grpSpPr>
            <a:xfrm rot="-2700000">
              <a:off x="7375305" y="1863439"/>
              <a:ext cx="169840" cy="178926"/>
              <a:chOff x="3770248" y="2527300"/>
              <a:chExt cx="180404" cy="190055"/>
            </a:xfrm>
          </p:grpSpPr>
          <p:sp>
            <p:nvSpPr>
              <p:cNvPr id="466" name="Google Shape;466;p5"/>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5"/>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5"/>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5"/>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0" name="Google Shape;470;p5"/>
            <p:cNvGrpSpPr/>
            <p:nvPr/>
          </p:nvGrpSpPr>
          <p:grpSpPr>
            <a:xfrm>
              <a:off x="6800134" y="23"/>
              <a:ext cx="985363" cy="1665685"/>
              <a:chOff x="2484475" y="1329455"/>
              <a:chExt cx="1046700" cy="1769370"/>
            </a:xfrm>
          </p:grpSpPr>
          <p:sp>
            <p:nvSpPr>
              <p:cNvPr id="471" name="Google Shape;471;p5"/>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 name="Google Shape;473;p5"/>
              <p:cNvGrpSpPr/>
              <p:nvPr/>
            </p:nvGrpSpPr>
            <p:grpSpPr>
              <a:xfrm>
                <a:off x="2769703" y="1329455"/>
                <a:ext cx="510180" cy="1483501"/>
                <a:chOff x="1818382" y="2433081"/>
                <a:chExt cx="466728" cy="1357150"/>
              </a:xfrm>
            </p:grpSpPr>
            <p:grpSp>
              <p:nvGrpSpPr>
                <p:cNvPr id="474" name="Google Shape;474;p5"/>
                <p:cNvGrpSpPr/>
                <p:nvPr/>
              </p:nvGrpSpPr>
              <p:grpSpPr>
                <a:xfrm>
                  <a:off x="1818382" y="2971595"/>
                  <a:ext cx="466728" cy="818636"/>
                  <a:chOff x="1818382" y="2942618"/>
                  <a:chExt cx="466728" cy="818636"/>
                </a:xfrm>
              </p:grpSpPr>
              <p:sp>
                <p:nvSpPr>
                  <p:cNvPr id="475" name="Google Shape;475;p5"/>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5"/>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5"/>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8" name="Google Shape;478;p5"/>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5"/>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480" name="Google Shape;480;p5"/>
            <p:cNvGrpSpPr/>
            <p:nvPr/>
          </p:nvGrpSpPr>
          <p:grpSpPr>
            <a:xfrm>
              <a:off x="8330194" y="-10"/>
              <a:ext cx="852241" cy="2641273"/>
              <a:chOff x="3961868" y="-891976"/>
              <a:chExt cx="905291" cy="2805686"/>
            </a:xfrm>
          </p:grpSpPr>
          <p:grpSp>
            <p:nvGrpSpPr>
              <p:cNvPr id="481" name="Google Shape;481;p5"/>
              <p:cNvGrpSpPr/>
              <p:nvPr/>
            </p:nvGrpSpPr>
            <p:grpSpPr>
              <a:xfrm>
                <a:off x="3961868" y="1008419"/>
                <a:ext cx="905291" cy="905291"/>
                <a:chOff x="764100" y="3623300"/>
                <a:chExt cx="1046700" cy="1046700"/>
              </a:xfrm>
            </p:grpSpPr>
            <p:sp>
              <p:nvSpPr>
                <p:cNvPr id="482" name="Google Shape;482;p5"/>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5"/>
              <p:cNvGrpSpPr/>
              <p:nvPr/>
            </p:nvGrpSpPr>
            <p:grpSpPr>
              <a:xfrm>
                <a:off x="4155315" y="-891976"/>
                <a:ext cx="522826" cy="2613070"/>
                <a:chOff x="2447534" y="1219291"/>
                <a:chExt cx="478297" cy="2390513"/>
              </a:xfrm>
            </p:grpSpPr>
            <p:grpSp>
              <p:nvGrpSpPr>
                <p:cNvPr id="485" name="Google Shape;485;p5"/>
                <p:cNvGrpSpPr/>
                <p:nvPr/>
              </p:nvGrpSpPr>
              <p:grpSpPr>
                <a:xfrm>
                  <a:off x="2447534" y="1219291"/>
                  <a:ext cx="478297" cy="2390513"/>
                  <a:chOff x="2447534" y="1219291"/>
                  <a:chExt cx="478297" cy="2390513"/>
                </a:xfrm>
              </p:grpSpPr>
              <p:grpSp>
                <p:nvGrpSpPr>
                  <p:cNvPr id="486" name="Google Shape;486;p5"/>
                  <p:cNvGrpSpPr/>
                  <p:nvPr/>
                </p:nvGrpSpPr>
                <p:grpSpPr>
                  <a:xfrm>
                    <a:off x="2447534" y="2971595"/>
                    <a:ext cx="478297" cy="638209"/>
                    <a:chOff x="2447534" y="3081786"/>
                    <a:chExt cx="478297" cy="638209"/>
                  </a:xfrm>
                </p:grpSpPr>
                <p:sp>
                  <p:nvSpPr>
                    <p:cNvPr id="487" name="Google Shape;487;p5"/>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5"/>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5"/>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0" name="Google Shape;490;p5"/>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5"/>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492" name="Google Shape;492;p5"/>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493" name="Google Shape;493;p5"/>
            <p:cNvGrpSpPr/>
            <p:nvPr/>
          </p:nvGrpSpPr>
          <p:grpSpPr>
            <a:xfrm>
              <a:off x="7811773" y="-2"/>
              <a:ext cx="492189" cy="1837864"/>
              <a:chOff x="5194218" y="-536312"/>
              <a:chExt cx="522827" cy="1952267"/>
            </a:xfrm>
          </p:grpSpPr>
          <p:grpSp>
            <p:nvGrpSpPr>
              <p:cNvPr id="494" name="Google Shape;494;p5"/>
              <p:cNvGrpSpPr/>
              <p:nvPr/>
            </p:nvGrpSpPr>
            <p:grpSpPr>
              <a:xfrm>
                <a:off x="5194218" y="893129"/>
                <a:ext cx="522827" cy="522827"/>
                <a:chOff x="764100" y="3623300"/>
                <a:chExt cx="1046700" cy="1046700"/>
              </a:xfrm>
            </p:grpSpPr>
            <p:sp>
              <p:nvSpPr>
                <p:cNvPr id="495" name="Google Shape;495;p5"/>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5"/>
              <p:cNvGrpSpPr/>
              <p:nvPr/>
            </p:nvGrpSpPr>
            <p:grpSpPr>
              <a:xfrm>
                <a:off x="5371921" y="-536312"/>
                <a:ext cx="182209" cy="1814066"/>
                <a:chOff x="3305183" y="1663032"/>
                <a:chExt cx="166690" cy="1659561"/>
              </a:xfrm>
            </p:grpSpPr>
            <p:grpSp>
              <p:nvGrpSpPr>
                <p:cNvPr id="498" name="Google Shape;498;p5"/>
                <p:cNvGrpSpPr/>
                <p:nvPr/>
              </p:nvGrpSpPr>
              <p:grpSpPr>
                <a:xfrm>
                  <a:off x="3305183" y="1663032"/>
                  <a:ext cx="166690" cy="1659561"/>
                  <a:chOff x="3305183" y="1663032"/>
                  <a:chExt cx="166690" cy="1659561"/>
                </a:xfrm>
              </p:grpSpPr>
              <p:grpSp>
                <p:nvGrpSpPr>
                  <p:cNvPr id="499" name="Google Shape;499;p5"/>
                  <p:cNvGrpSpPr/>
                  <p:nvPr/>
                </p:nvGrpSpPr>
                <p:grpSpPr>
                  <a:xfrm>
                    <a:off x="3305183" y="2971595"/>
                    <a:ext cx="166690" cy="350998"/>
                    <a:chOff x="3305183" y="3146560"/>
                    <a:chExt cx="166690" cy="350998"/>
                  </a:xfrm>
                </p:grpSpPr>
                <p:sp>
                  <p:nvSpPr>
                    <p:cNvPr id="500" name="Google Shape;500;p5"/>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5"/>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5"/>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3" name="Google Shape;503;p5"/>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 name="Google Shape;504;p5"/>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505" name="Google Shape;505;p5"/>
            <p:cNvGrpSpPr/>
            <p:nvPr/>
          </p:nvGrpSpPr>
          <p:grpSpPr>
            <a:xfrm>
              <a:off x="8018879" y="-29"/>
              <a:ext cx="810166" cy="4470272"/>
              <a:chOff x="7824797" y="-1724181"/>
              <a:chExt cx="860597" cy="4748536"/>
            </a:xfrm>
          </p:grpSpPr>
          <p:grpSp>
            <p:nvGrpSpPr>
              <p:cNvPr id="506" name="Google Shape;506;p5"/>
              <p:cNvGrpSpPr/>
              <p:nvPr/>
            </p:nvGrpSpPr>
            <p:grpSpPr>
              <a:xfrm>
                <a:off x="7824797" y="1891931"/>
                <a:ext cx="860597" cy="1132425"/>
                <a:chOff x="764100" y="3623300"/>
                <a:chExt cx="1046700" cy="1046700"/>
              </a:xfrm>
            </p:grpSpPr>
            <p:sp>
              <p:nvSpPr>
                <p:cNvPr id="507" name="Google Shape;507;p5"/>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5"/>
              <p:cNvGrpSpPr/>
              <p:nvPr/>
            </p:nvGrpSpPr>
            <p:grpSpPr>
              <a:xfrm>
                <a:off x="8100547" y="-1724181"/>
                <a:ext cx="300376" cy="4529867"/>
                <a:chOff x="3792712" y="-322375"/>
                <a:chExt cx="274793" cy="4144055"/>
              </a:xfrm>
            </p:grpSpPr>
            <p:grpSp>
              <p:nvGrpSpPr>
                <p:cNvPr id="510" name="Google Shape;510;p5"/>
                <p:cNvGrpSpPr/>
                <p:nvPr/>
              </p:nvGrpSpPr>
              <p:grpSpPr>
                <a:xfrm>
                  <a:off x="3792712" y="-322375"/>
                  <a:ext cx="274793" cy="4144055"/>
                  <a:chOff x="3792712" y="-322375"/>
                  <a:chExt cx="274793" cy="4144055"/>
                </a:xfrm>
              </p:grpSpPr>
              <p:grpSp>
                <p:nvGrpSpPr>
                  <p:cNvPr id="511" name="Google Shape;511;p5"/>
                  <p:cNvGrpSpPr/>
                  <p:nvPr/>
                </p:nvGrpSpPr>
                <p:grpSpPr>
                  <a:xfrm>
                    <a:off x="3792712" y="2971595"/>
                    <a:ext cx="274793" cy="850085"/>
                    <a:chOff x="3792712" y="2879468"/>
                    <a:chExt cx="274793" cy="850085"/>
                  </a:xfrm>
                </p:grpSpPr>
                <p:sp>
                  <p:nvSpPr>
                    <p:cNvPr id="512" name="Google Shape;512;p5"/>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5"/>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5"/>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15" name="Google Shape;515;p5"/>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5"/>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517" name="Google Shape;517;p5"/>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518" name="Google Shape;518;p5"/>
            <p:cNvGrpSpPr/>
            <p:nvPr/>
          </p:nvGrpSpPr>
          <p:grpSpPr>
            <a:xfrm>
              <a:off x="7184797" y="-17"/>
              <a:ext cx="985363" cy="3905971"/>
              <a:chOff x="1192601" y="-1724180"/>
              <a:chExt cx="1046700" cy="4149108"/>
            </a:xfrm>
          </p:grpSpPr>
          <p:grpSp>
            <p:nvGrpSpPr>
              <p:cNvPr id="519" name="Google Shape;519;p5"/>
              <p:cNvGrpSpPr/>
              <p:nvPr/>
            </p:nvGrpSpPr>
            <p:grpSpPr>
              <a:xfrm>
                <a:off x="1192601" y="1378228"/>
                <a:ext cx="1046700" cy="1046700"/>
                <a:chOff x="764100" y="3623300"/>
                <a:chExt cx="1046700" cy="1046700"/>
              </a:xfrm>
            </p:grpSpPr>
            <p:sp>
              <p:nvSpPr>
                <p:cNvPr id="520" name="Google Shape;520;p5"/>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 name="Google Shape;522;p5"/>
              <p:cNvGrpSpPr/>
              <p:nvPr/>
            </p:nvGrpSpPr>
            <p:grpSpPr>
              <a:xfrm>
                <a:off x="1417979" y="-1724180"/>
                <a:ext cx="580390" cy="3855366"/>
                <a:chOff x="522260" y="372820"/>
                <a:chExt cx="530958" cy="3527002"/>
              </a:xfrm>
            </p:grpSpPr>
            <p:grpSp>
              <p:nvGrpSpPr>
                <p:cNvPr id="523" name="Google Shape;523;p5"/>
                <p:cNvGrpSpPr/>
                <p:nvPr/>
              </p:nvGrpSpPr>
              <p:grpSpPr>
                <a:xfrm>
                  <a:off x="522260" y="372820"/>
                  <a:ext cx="530958" cy="3527002"/>
                  <a:chOff x="522260" y="372820"/>
                  <a:chExt cx="530958" cy="3527002"/>
                </a:xfrm>
              </p:grpSpPr>
              <p:grpSp>
                <p:nvGrpSpPr>
                  <p:cNvPr id="524" name="Google Shape;524;p5"/>
                  <p:cNvGrpSpPr/>
                  <p:nvPr/>
                </p:nvGrpSpPr>
                <p:grpSpPr>
                  <a:xfrm>
                    <a:off x="522260" y="2971595"/>
                    <a:ext cx="530958" cy="928227"/>
                    <a:chOff x="522260" y="2971595"/>
                    <a:chExt cx="530958" cy="928227"/>
                  </a:xfrm>
                </p:grpSpPr>
                <p:sp>
                  <p:nvSpPr>
                    <p:cNvPr id="525" name="Google Shape;525;p5"/>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5"/>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5"/>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5"/>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9" name="Google Shape;529;p5"/>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5"/>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531" name="Google Shape;531;p5"/>
            <p:cNvGrpSpPr/>
            <p:nvPr/>
          </p:nvGrpSpPr>
          <p:grpSpPr>
            <a:xfrm>
              <a:off x="6196930" y="7"/>
              <a:ext cx="985363" cy="2629685"/>
              <a:chOff x="6010934" y="1"/>
              <a:chExt cx="1046700" cy="2793377"/>
            </a:xfrm>
          </p:grpSpPr>
          <p:grpSp>
            <p:nvGrpSpPr>
              <p:cNvPr id="532" name="Google Shape;532;p5"/>
              <p:cNvGrpSpPr/>
              <p:nvPr/>
            </p:nvGrpSpPr>
            <p:grpSpPr>
              <a:xfrm>
                <a:off x="6010934" y="1746678"/>
                <a:ext cx="1046700" cy="1046700"/>
                <a:chOff x="764100" y="3623300"/>
                <a:chExt cx="1046700" cy="1046700"/>
              </a:xfrm>
            </p:grpSpPr>
            <p:sp>
              <p:nvSpPr>
                <p:cNvPr id="533" name="Google Shape;533;p5"/>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5"/>
              <p:cNvGrpSpPr/>
              <p:nvPr/>
            </p:nvGrpSpPr>
            <p:grpSpPr>
              <a:xfrm>
                <a:off x="6308747" y="1"/>
                <a:ext cx="441786" cy="2571886"/>
                <a:chOff x="1121941" y="1609666"/>
                <a:chExt cx="404159" cy="2352837"/>
              </a:xfrm>
            </p:grpSpPr>
            <p:grpSp>
              <p:nvGrpSpPr>
                <p:cNvPr id="536" name="Google Shape;536;p5"/>
                <p:cNvGrpSpPr/>
                <p:nvPr/>
              </p:nvGrpSpPr>
              <p:grpSpPr>
                <a:xfrm>
                  <a:off x="1121941" y="1609666"/>
                  <a:ext cx="404159" cy="2352837"/>
                  <a:chOff x="1121941" y="1609666"/>
                  <a:chExt cx="404159" cy="2352837"/>
                </a:xfrm>
              </p:grpSpPr>
              <p:grpSp>
                <p:nvGrpSpPr>
                  <p:cNvPr id="537" name="Google Shape;537;p5"/>
                  <p:cNvGrpSpPr/>
                  <p:nvPr/>
                </p:nvGrpSpPr>
                <p:grpSpPr>
                  <a:xfrm>
                    <a:off x="1121941" y="2971595"/>
                    <a:ext cx="404159" cy="990908"/>
                    <a:chOff x="1121941" y="2969319"/>
                    <a:chExt cx="404159" cy="990908"/>
                  </a:xfrm>
                </p:grpSpPr>
                <p:sp>
                  <p:nvSpPr>
                    <p:cNvPr id="538" name="Google Shape;538;p5"/>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5"/>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5"/>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5"/>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42" name="Google Shape;542;p5"/>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Google Shape;543;p5"/>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544" name="Google Shape;544;p5"/>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545" name="Google Shape;545;p5"/>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546" name="Google Shape;546;p5"/>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547" name="Google Shape;547;p5"/>
            <p:cNvGrpSpPr/>
            <p:nvPr/>
          </p:nvGrpSpPr>
          <p:grpSpPr>
            <a:xfrm>
              <a:off x="7192739" y="3730341"/>
              <a:ext cx="148551" cy="170121"/>
              <a:chOff x="3462796" y="2555878"/>
              <a:chExt cx="157798" cy="180711"/>
            </a:xfrm>
          </p:grpSpPr>
          <p:sp>
            <p:nvSpPr>
              <p:cNvPr id="548" name="Google Shape;548;p5"/>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5"/>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5"/>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5"/>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5"/>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5"/>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54" name="Google Shape;554;p5"/>
          <p:cNvGrpSpPr/>
          <p:nvPr/>
        </p:nvGrpSpPr>
        <p:grpSpPr>
          <a:xfrm>
            <a:off x="278809" y="823842"/>
            <a:ext cx="288376" cy="330267"/>
            <a:chOff x="3462796" y="2555878"/>
            <a:chExt cx="157798" cy="180711"/>
          </a:xfrm>
        </p:grpSpPr>
        <p:sp>
          <p:nvSpPr>
            <p:cNvPr id="555" name="Google Shape;555;p5"/>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5"/>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5"/>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5"/>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5"/>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5"/>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561"/>
        <p:cNvGrpSpPr/>
        <p:nvPr/>
      </p:nvGrpSpPr>
      <p:grpSpPr>
        <a:xfrm>
          <a:off x="0" y="0"/>
          <a:ext cx="0" cy="0"/>
          <a:chOff x="0" y="0"/>
          <a:chExt cx="0" cy="0"/>
        </a:xfrm>
      </p:grpSpPr>
      <p:sp>
        <p:nvSpPr>
          <p:cNvPr id="562" name="Google Shape;562;p6"/>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63" name="Google Shape;563;p6"/>
          <p:cNvSpPr txBox="1">
            <a:spLocks noGrp="1"/>
          </p:cNvSpPr>
          <p:nvPr>
            <p:ph type="body" idx="1"/>
          </p:nvPr>
        </p:nvSpPr>
        <p:spPr>
          <a:xfrm>
            <a:off x="702900" y="1430150"/>
            <a:ext cx="2644500" cy="30261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564" name="Google Shape;564;p6"/>
          <p:cNvSpPr txBox="1">
            <a:spLocks noGrp="1"/>
          </p:cNvSpPr>
          <p:nvPr>
            <p:ph type="body" idx="2"/>
          </p:nvPr>
        </p:nvSpPr>
        <p:spPr>
          <a:xfrm>
            <a:off x="3718448" y="1430150"/>
            <a:ext cx="2644500" cy="30261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565" name="Google Shape;565;p6"/>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566" name="Google Shape;566;p6"/>
          <p:cNvGrpSpPr/>
          <p:nvPr/>
        </p:nvGrpSpPr>
        <p:grpSpPr>
          <a:xfrm>
            <a:off x="278809" y="823842"/>
            <a:ext cx="288376" cy="330267"/>
            <a:chOff x="3462796" y="2555878"/>
            <a:chExt cx="157798" cy="180711"/>
          </a:xfrm>
        </p:grpSpPr>
        <p:sp>
          <p:nvSpPr>
            <p:cNvPr id="567" name="Google Shape;567;p6"/>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6"/>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6"/>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6"/>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6"/>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6"/>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3" name="Google Shape;573;p6"/>
          <p:cNvGrpSpPr/>
          <p:nvPr/>
        </p:nvGrpSpPr>
        <p:grpSpPr>
          <a:xfrm>
            <a:off x="6196930" y="-29"/>
            <a:ext cx="2985505" cy="4610466"/>
            <a:chOff x="6196930" y="-29"/>
            <a:chExt cx="2985505" cy="4610466"/>
          </a:xfrm>
        </p:grpSpPr>
        <p:grpSp>
          <p:nvGrpSpPr>
            <p:cNvPr id="574" name="Google Shape;574;p6"/>
            <p:cNvGrpSpPr/>
            <p:nvPr/>
          </p:nvGrpSpPr>
          <p:grpSpPr>
            <a:xfrm>
              <a:off x="7737776" y="-17"/>
              <a:ext cx="448629" cy="4610455"/>
              <a:chOff x="6798998" y="-1296139"/>
              <a:chExt cx="476555" cy="4897445"/>
            </a:xfrm>
          </p:grpSpPr>
          <p:sp>
            <p:nvSpPr>
              <p:cNvPr id="575" name="Google Shape;575;p6"/>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6"/>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6"/>
            <p:cNvGrpSpPr/>
            <p:nvPr/>
          </p:nvGrpSpPr>
          <p:grpSpPr>
            <a:xfrm>
              <a:off x="8636876" y="46"/>
              <a:ext cx="382387" cy="1450044"/>
              <a:chOff x="5578966" y="2422197"/>
              <a:chExt cx="406190" cy="1540306"/>
            </a:xfrm>
          </p:grpSpPr>
          <p:sp>
            <p:nvSpPr>
              <p:cNvPr id="578" name="Google Shape;578;p6"/>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6"/>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6"/>
            <p:cNvGrpSpPr/>
            <p:nvPr/>
          </p:nvGrpSpPr>
          <p:grpSpPr>
            <a:xfrm>
              <a:off x="8035385" y="23"/>
              <a:ext cx="439174" cy="2683136"/>
              <a:chOff x="6176324" y="940075"/>
              <a:chExt cx="466512" cy="2850155"/>
            </a:xfrm>
          </p:grpSpPr>
          <p:sp>
            <p:nvSpPr>
              <p:cNvPr id="581" name="Google Shape;581;p6"/>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6"/>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6"/>
            <p:cNvGrpSpPr/>
            <p:nvPr/>
          </p:nvGrpSpPr>
          <p:grpSpPr>
            <a:xfrm>
              <a:off x="6363022" y="42"/>
              <a:ext cx="160482" cy="1242299"/>
              <a:chOff x="7576714" y="2009363"/>
              <a:chExt cx="170472" cy="1319629"/>
            </a:xfrm>
          </p:grpSpPr>
          <p:sp>
            <p:nvSpPr>
              <p:cNvPr id="584" name="Google Shape;584;p6"/>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6"/>
              <p:cNvSpPr/>
              <p:nvPr/>
            </p:nvSpPr>
            <p:spPr>
              <a:xfrm>
                <a:off x="7652975" y="2009363"/>
                <a:ext cx="17700" cy="96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6"/>
            <p:cNvGrpSpPr/>
            <p:nvPr/>
          </p:nvGrpSpPr>
          <p:grpSpPr>
            <a:xfrm>
              <a:off x="6999976" y="11"/>
              <a:ext cx="271476" cy="3307837"/>
              <a:chOff x="7883572" y="308161"/>
              <a:chExt cx="288375" cy="3513742"/>
            </a:xfrm>
          </p:grpSpPr>
          <p:sp>
            <p:nvSpPr>
              <p:cNvPr id="587" name="Google Shape;587;p6"/>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6"/>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6"/>
            <p:cNvGrpSpPr/>
            <p:nvPr/>
          </p:nvGrpSpPr>
          <p:grpSpPr>
            <a:xfrm>
              <a:off x="6827964" y="636458"/>
              <a:ext cx="230791" cy="243118"/>
              <a:chOff x="3770248" y="2527300"/>
              <a:chExt cx="180404" cy="190055"/>
            </a:xfrm>
          </p:grpSpPr>
          <p:sp>
            <p:nvSpPr>
              <p:cNvPr id="590" name="Google Shape;590;p6"/>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6"/>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6"/>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6"/>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4" name="Google Shape;594;p6"/>
            <p:cNvGrpSpPr/>
            <p:nvPr/>
          </p:nvGrpSpPr>
          <p:grpSpPr>
            <a:xfrm>
              <a:off x="8763367" y="2641902"/>
              <a:ext cx="230809" cy="243156"/>
              <a:chOff x="3770248" y="2527300"/>
              <a:chExt cx="180404" cy="190055"/>
            </a:xfrm>
          </p:grpSpPr>
          <p:sp>
            <p:nvSpPr>
              <p:cNvPr id="595" name="Google Shape;595;p6"/>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6"/>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6"/>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6"/>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9" name="Google Shape;599;p6"/>
            <p:cNvGrpSpPr/>
            <p:nvPr/>
          </p:nvGrpSpPr>
          <p:grpSpPr>
            <a:xfrm rot="5400000">
              <a:off x="8655427" y="4253521"/>
              <a:ext cx="201871" cy="231166"/>
              <a:chOff x="3462796" y="2555878"/>
              <a:chExt cx="157798" cy="180711"/>
            </a:xfrm>
          </p:grpSpPr>
          <p:sp>
            <p:nvSpPr>
              <p:cNvPr id="600" name="Google Shape;600;p6"/>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6"/>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6"/>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6"/>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6"/>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6"/>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6" name="Google Shape;606;p6"/>
            <p:cNvGrpSpPr/>
            <p:nvPr/>
          </p:nvGrpSpPr>
          <p:grpSpPr>
            <a:xfrm rot="-2700000">
              <a:off x="7375305" y="1863439"/>
              <a:ext cx="169840" cy="178926"/>
              <a:chOff x="3770248" y="2527300"/>
              <a:chExt cx="180404" cy="190055"/>
            </a:xfrm>
          </p:grpSpPr>
          <p:sp>
            <p:nvSpPr>
              <p:cNvPr id="607" name="Google Shape;607;p6"/>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6"/>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6"/>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6"/>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 name="Google Shape;611;p6"/>
            <p:cNvGrpSpPr/>
            <p:nvPr/>
          </p:nvGrpSpPr>
          <p:grpSpPr>
            <a:xfrm>
              <a:off x="6800134" y="23"/>
              <a:ext cx="985363" cy="1665685"/>
              <a:chOff x="2484475" y="1329455"/>
              <a:chExt cx="1046700" cy="1769370"/>
            </a:xfrm>
          </p:grpSpPr>
          <p:sp>
            <p:nvSpPr>
              <p:cNvPr id="612" name="Google Shape;612;p6"/>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6"/>
              <p:cNvGrpSpPr/>
              <p:nvPr/>
            </p:nvGrpSpPr>
            <p:grpSpPr>
              <a:xfrm>
                <a:off x="2769703" y="1329455"/>
                <a:ext cx="510180" cy="1483501"/>
                <a:chOff x="1818382" y="2433081"/>
                <a:chExt cx="466728" cy="1357150"/>
              </a:xfrm>
            </p:grpSpPr>
            <p:grpSp>
              <p:nvGrpSpPr>
                <p:cNvPr id="615" name="Google Shape;615;p6"/>
                <p:cNvGrpSpPr/>
                <p:nvPr/>
              </p:nvGrpSpPr>
              <p:grpSpPr>
                <a:xfrm>
                  <a:off x="1818382" y="2971595"/>
                  <a:ext cx="466728" cy="818636"/>
                  <a:chOff x="1818382" y="2942618"/>
                  <a:chExt cx="466728" cy="818636"/>
                </a:xfrm>
              </p:grpSpPr>
              <p:sp>
                <p:nvSpPr>
                  <p:cNvPr id="616" name="Google Shape;616;p6"/>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6"/>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6"/>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19" name="Google Shape;619;p6"/>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 name="Google Shape;620;p6"/>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621" name="Google Shape;621;p6"/>
            <p:cNvGrpSpPr/>
            <p:nvPr/>
          </p:nvGrpSpPr>
          <p:grpSpPr>
            <a:xfrm>
              <a:off x="8330194" y="-10"/>
              <a:ext cx="852241" cy="2641273"/>
              <a:chOff x="3961868" y="-891976"/>
              <a:chExt cx="905291" cy="2805686"/>
            </a:xfrm>
          </p:grpSpPr>
          <p:grpSp>
            <p:nvGrpSpPr>
              <p:cNvPr id="622" name="Google Shape;622;p6"/>
              <p:cNvGrpSpPr/>
              <p:nvPr/>
            </p:nvGrpSpPr>
            <p:grpSpPr>
              <a:xfrm>
                <a:off x="3961868" y="1008419"/>
                <a:ext cx="905291" cy="905291"/>
                <a:chOff x="764100" y="3623300"/>
                <a:chExt cx="1046700" cy="1046700"/>
              </a:xfrm>
            </p:grpSpPr>
            <p:sp>
              <p:nvSpPr>
                <p:cNvPr id="623" name="Google Shape;623;p6"/>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6"/>
              <p:cNvGrpSpPr/>
              <p:nvPr/>
            </p:nvGrpSpPr>
            <p:grpSpPr>
              <a:xfrm>
                <a:off x="4155315" y="-891976"/>
                <a:ext cx="522826" cy="2613070"/>
                <a:chOff x="2447534" y="1219291"/>
                <a:chExt cx="478297" cy="2390513"/>
              </a:xfrm>
            </p:grpSpPr>
            <p:grpSp>
              <p:nvGrpSpPr>
                <p:cNvPr id="626" name="Google Shape;626;p6"/>
                <p:cNvGrpSpPr/>
                <p:nvPr/>
              </p:nvGrpSpPr>
              <p:grpSpPr>
                <a:xfrm>
                  <a:off x="2447534" y="1219291"/>
                  <a:ext cx="478297" cy="2390513"/>
                  <a:chOff x="2447534" y="1219291"/>
                  <a:chExt cx="478297" cy="2390513"/>
                </a:xfrm>
              </p:grpSpPr>
              <p:grpSp>
                <p:nvGrpSpPr>
                  <p:cNvPr id="627" name="Google Shape;627;p6"/>
                  <p:cNvGrpSpPr/>
                  <p:nvPr/>
                </p:nvGrpSpPr>
                <p:grpSpPr>
                  <a:xfrm>
                    <a:off x="2447534" y="2971595"/>
                    <a:ext cx="478297" cy="638209"/>
                    <a:chOff x="2447534" y="3081786"/>
                    <a:chExt cx="478297" cy="638209"/>
                  </a:xfrm>
                </p:grpSpPr>
                <p:sp>
                  <p:nvSpPr>
                    <p:cNvPr id="628" name="Google Shape;628;p6"/>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6"/>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6"/>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31" name="Google Shape;631;p6"/>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 name="Google Shape;632;p6"/>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633" name="Google Shape;633;p6"/>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634" name="Google Shape;634;p6"/>
            <p:cNvGrpSpPr/>
            <p:nvPr/>
          </p:nvGrpSpPr>
          <p:grpSpPr>
            <a:xfrm>
              <a:off x="7811773" y="-2"/>
              <a:ext cx="492189" cy="1837864"/>
              <a:chOff x="5194218" y="-536312"/>
              <a:chExt cx="522827" cy="1952267"/>
            </a:xfrm>
          </p:grpSpPr>
          <p:grpSp>
            <p:nvGrpSpPr>
              <p:cNvPr id="635" name="Google Shape;635;p6"/>
              <p:cNvGrpSpPr/>
              <p:nvPr/>
            </p:nvGrpSpPr>
            <p:grpSpPr>
              <a:xfrm>
                <a:off x="5194218" y="893129"/>
                <a:ext cx="522827" cy="522827"/>
                <a:chOff x="764100" y="3623300"/>
                <a:chExt cx="1046700" cy="1046700"/>
              </a:xfrm>
            </p:grpSpPr>
            <p:sp>
              <p:nvSpPr>
                <p:cNvPr id="636" name="Google Shape;636;p6"/>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6"/>
              <p:cNvGrpSpPr/>
              <p:nvPr/>
            </p:nvGrpSpPr>
            <p:grpSpPr>
              <a:xfrm>
                <a:off x="5371921" y="-536312"/>
                <a:ext cx="182209" cy="1814066"/>
                <a:chOff x="3305183" y="1663032"/>
                <a:chExt cx="166690" cy="1659561"/>
              </a:xfrm>
            </p:grpSpPr>
            <p:grpSp>
              <p:nvGrpSpPr>
                <p:cNvPr id="639" name="Google Shape;639;p6"/>
                <p:cNvGrpSpPr/>
                <p:nvPr/>
              </p:nvGrpSpPr>
              <p:grpSpPr>
                <a:xfrm>
                  <a:off x="3305183" y="1663032"/>
                  <a:ext cx="166690" cy="1659561"/>
                  <a:chOff x="3305183" y="1663032"/>
                  <a:chExt cx="166690" cy="1659561"/>
                </a:xfrm>
              </p:grpSpPr>
              <p:grpSp>
                <p:nvGrpSpPr>
                  <p:cNvPr id="640" name="Google Shape;640;p6"/>
                  <p:cNvGrpSpPr/>
                  <p:nvPr/>
                </p:nvGrpSpPr>
                <p:grpSpPr>
                  <a:xfrm>
                    <a:off x="3305183" y="2971595"/>
                    <a:ext cx="166690" cy="350998"/>
                    <a:chOff x="3305183" y="3146560"/>
                    <a:chExt cx="166690" cy="350998"/>
                  </a:xfrm>
                </p:grpSpPr>
                <p:sp>
                  <p:nvSpPr>
                    <p:cNvPr id="641" name="Google Shape;641;p6"/>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6"/>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6"/>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4" name="Google Shape;644;p6"/>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 name="Google Shape;645;p6"/>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646" name="Google Shape;646;p6"/>
            <p:cNvGrpSpPr/>
            <p:nvPr/>
          </p:nvGrpSpPr>
          <p:grpSpPr>
            <a:xfrm>
              <a:off x="8018879" y="-29"/>
              <a:ext cx="810166" cy="4470272"/>
              <a:chOff x="7824797" y="-1724181"/>
              <a:chExt cx="860597" cy="4748536"/>
            </a:xfrm>
          </p:grpSpPr>
          <p:grpSp>
            <p:nvGrpSpPr>
              <p:cNvPr id="647" name="Google Shape;647;p6"/>
              <p:cNvGrpSpPr/>
              <p:nvPr/>
            </p:nvGrpSpPr>
            <p:grpSpPr>
              <a:xfrm>
                <a:off x="7824797" y="1891931"/>
                <a:ext cx="860597" cy="1132425"/>
                <a:chOff x="764100" y="3623300"/>
                <a:chExt cx="1046700" cy="1046700"/>
              </a:xfrm>
            </p:grpSpPr>
            <p:sp>
              <p:nvSpPr>
                <p:cNvPr id="648" name="Google Shape;648;p6"/>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6"/>
              <p:cNvGrpSpPr/>
              <p:nvPr/>
            </p:nvGrpSpPr>
            <p:grpSpPr>
              <a:xfrm>
                <a:off x="8100547" y="-1724181"/>
                <a:ext cx="300376" cy="4529867"/>
                <a:chOff x="3792712" y="-322375"/>
                <a:chExt cx="274793" cy="4144055"/>
              </a:xfrm>
            </p:grpSpPr>
            <p:grpSp>
              <p:nvGrpSpPr>
                <p:cNvPr id="651" name="Google Shape;651;p6"/>
                <p:cNvGrpSpPr/>
                <p:nvPr/>
              </p:nvGrpSpPr>
              <p:grpSpPr>
                <a:xfrm>
                  <a:off x="3792712" y="-322375"/>
                  <a:ext cx="274793" cy="4144055"/>
                  <a:chOff x="3792712" y="-322375"/>
                  <a:chExt cx="274793" cy="4144055"/>
                </a:xfrm>
              </p:grpSpPr>
              <p:grpSp>
                <p:nvGrpSpPr>
                  <p:cNvPr id="652" name="Google Shape;652;p6"/>
                  <p:cNvGrpSpPr/>
                  <p:nvPr/>
                </p:nvGrpSpPr>
                <p:grpSpPr>
                  <a:xfrm>
                    <a:off x="3792712" y="2971595"/>
                    <a:ext cx="274793" cy="850085"/>
                    <a:chOff x="3792712" y="2879468"/>
                    <a:chExt cx="274793" cy="850085"/>
                  </a:xfrm>
                </p:grpSpPr>
                <p:sp>
                  <p:nvSpPr>
                    <p:cNvPr id="653" name="Google Shape;653;p6"/>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6"/>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6"/>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6" name="Google Shape;656;p6"/>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6"/>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658" name="Google Shape;658;p6"/>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659" name="Google Shape;659;p6"/>
            <p:cNvGrpSpPr/>
            <p:nvPr/>
          </p:nvGrpSpPr>
          <p:grpSpPr>
            <a:xfrm>
              <a:off x="7184797" y="-17"/>
              <a:ext cx="985363" cy="3905971"/>
              <a:chOff x="1192601" y="-1724180"/>
              <a:chExt cx="1046700" cy="4149108"/>
            </a:xfrm>
          </p:grpSpPr>
          <p:grpSp>
            <p:nvGrpSpPr>
              <p:cNvPr id="660" name="Google Shape;660;p6"/>
              <p:cNvGrpSpPr/>
              <p:nvPr/>
            </p:nvGrpSpPr>
            <p:grpSpPr>
              <a:xfrm>
                <a:off x="1192601" y="1378228"/>
                <a:ext cx="1046700" cy="1046700"/>
                <a:chOff x="764100" y="3623300"/>
                <a:chExt cx="1046700" cy="1046700"/>
              </a:xfrm>
            </p:grpSpPr>
            <p:sp>
              <p:nvSpPr>
                <p:cNvPr id="661" name="Google Shape;661;p6"/>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6"/>
              <p:cNvGrpSpPr/>
              <p:nvPr/>
            </p:nvGrpSpPr>
            <p:grpSpPr>
              <a:xfrm>
                <a:off x="1417979" y="-1724180"/>
                <a:ext cx="580390" cy="3855366"/>
                <a:chOff x="522260" y="372820"/>
                <a:chExt cx="530958" cy="3527002"/>
              </a:xfrm>
            </p:grpSpPr>
            <p:grpSp>
              <p:nvGrpSpPr>
                <p:cNvPr id="664" name="Google Shape;664;p6"/>
                <p:cNvGrpSpPr/>
                <p:nvPr/>
              </p:nvGrpSpPr>
              <p:grpSpPr>
                <a:xfrm>
                  <a:off x="522260" y="372820"/>
                  <a:ext cx="530958" cy="3527002"/>
                  <a:chOff x="522260" y="372820"/>
                  <a:chExt cx="530958" cy="3527002"/>
                </a:xfrm>
              </p:grpSpPr>
              <p:grpSp>
                <p:nvGrpSpPr>
                  <p:cNvPr id="665" name="Google Shape;665;p6"/>
                  <p:cNvGrpSpPr/>
                  <p:nvPr/>
                </p:nvGrpSpPr>
                <p:grpSpPr>
                  <a:xfrm>
                    <a:off x="522260" y="2971595"/>
                    <a:ext cx="530958" cy="928227"/>
                    <a:chOff x="522260" y="2971595"/>
                    <a:chExt cx="530958" cy="928227"/>
                  </a:xfrm>
                </p:grpSpPr>
                <p:sp>
                  <p:nvSpPr>
                    <p:cNvPr id="666" name="Google Shape;666;p6"/>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6"/>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6"/>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6"/>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0" name="Google Shape;670;p6"/>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 name="Google Shape;671;p6"/>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672" name="Google Shape;672;p6"/>
            <p:cNvGrpSpPr/>
            <p:nvPr/>
          </p:nvGrpSpPr>
          <p:grpSpPr>
            <a:xfrm>
              <a:off x="6196930" y="7"/>
              <a:ext cx="985363" cy="2629685"/>
              <a:chOff x="6010934" y="1"/>
              <a:chExt cx="1046700" cy="2793377"/>
            </a:xfrm>
          </p:grpSpPr>
          <p:grpSp>
            <p:nvGrpSpPr>
              <p:cNvPr id="673" name="Google Shape;673;p6"/>
              <p:cNvGrpSpPr/>
              <p:nvPr/>
            </p:nvGrpSpPr>
            <p:grpSpPr>
              <a:xfrm>
                <a:off x="6010934" y="1746678"/>
                <a:ext cx="1046700" cy="1046700"/>
                <a:chOff x="764100" y="3623300"/>
                <a:chExt cx="1046700" cy="1046700"/>
              </a:xfrm>
            </p:grpSpPr>
            <p:sp>
              <p:nvSpPr>
                <p:cNvPr id="674" name="Google Shape;674;p6"/>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6"/>
              <p:cNvGrpSpPr/>
              <p:nvPr/>
            </p:nvGrpSpPr>
            <p:grpSpPr>
              <a:xfrm>
                <a:off x="6308747" y="1"/>
                <a:ext cx="441786" cy="2571886"/>
                <a:chOff x="1121941" y="1609666"/>
                <a:chExt cx="404159" cy="2352837"/>
              </a:xfrm>
            </p:grpSpPr>
            <p:grpSp>
              <p:nvGrpSpPr>
                <p:cNvPr id="677" name="Google Shape;677;p6"/>
                <p:cNvGrpSpPr/>
                <p:nvPr/>
              </p:nvGrpSpPr>
              <p:grpSpPr>
                <a:xfrm>
                  <a:off x="1121941" y="1609666"/>
                  <a:ext cx="404159" cy="2352837"/>
                  <a:chOff x="1121941" y="1609666"/>
                  <a:chExt cx="404159" cy="2352837"/>
                </a:xfrm>
              </p:grpSpPr>
              <p:grpSp>
                <p:nvGrpSpPr>
                  <p:cNvPr id="678" name="Google Shape;678;p6"/>
                  <p:cNvGrpSpPr/>
                  <p:nvPr/>
                </p:nvGrpSpPr>
                <p:grpSpPr>
                  <a:xfrm>
                    <a:off x="1121941" y="2971595"/>
                    <a:ext cx="404159" cy="990908"/>
                    <a:chOff x="1121941" y="2969319"/>
                    <a:chExt cx="404159" cy="990908"/>
                  </a:xfrm>
                </p:grpSpPr>
                <p:sp>
                  <p:nvSpPr>
                    <p:cNvPr id="679" name="Google Shape;679;p6"/>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6"/>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6"/>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6"/>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3" name="Google Shape;683;p6"/>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6"/>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685" name="Google Shape;685;p6"/>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686" name="Google Shape;686;p6"/>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687" name="Google Shape;687;p6"/>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688" name="Google Shape;688;p6"/>
            <p:cNvGrpSpPr/>
            <p:nvPr/>
          </p:nvGrpSpPr>
          <p:grpSpPr>
            <a:xfrm>
              <a:off x="7192739" y="3730341"/>
              <a:ext cx="148551" cy="170121"/>
              <a:chOff x="3462796" y="2555878"/>
              <a:chExt cx="157798" cy="180711"/>
            </a:xfrm>
          </p:grpSpPr>
          <p:sp>
            <p:nvSpPr>
              <p:cNvPr id="689" name="Google Shape;689;p6"/>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6"/>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6"/>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6"/>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6"/>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6"/>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695"/>
        <p:cNvGrpSpPr/>
        <p:nvPr/>
      </p:nvGrpSpPr>
      <p:grpSpPr>
        <a:xfrm>
          <a:off x="0" y="0"/>
          <a:ext cx="0" cy="0"/>
          <a:chOff x="0" y="0"/>
          <a:chExt cx="0" cy="0"/>
        </a:xfrm>
      </p:grpSpPr>
      <p:sp>
        <p:nvSpPr>
          <p:cNvPr id="696" name="Google Shape;696;p7"/>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697" name="Google Shape;697;p7"/>
          <p:cNvSpPr txBox="1">
            <a:spLocks noGrp="1"/>
          </p:cNvSpPr>
          <p:nvPr>
            <p:ph type="body" idx="1"/>
          </p:nvPr>
        </p:nvSpPr>
        <p:spPr>
          <a:xfrm>
            <a:off x="702900" y="1430150"/>
            <a:ext cx="1964400" cy="32565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698" name="Google Shape;698;p7"/>
          <p:cNvSpPr txBox="1">
            <a:spLocks noGrp="1"/>
          </p:cNvSpPr>
          <p:nvPr>
            <p:ph type="body" idx="2"/>
          </p:nvPr>
        </p:nvSpPr>
        <p:spPr>
          <a:xfrm>
            <a:off x="2873451" y="1430150"/>
            <a:ext cx="1964400" cy="32565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699" name="Google Shape;699;p7"/>
          <p:cNvSpPr txBox="1">
            <a:spLocks noGrp="1"/>
          </p:cNvSpPr>
          <p:nvPr>
            <p:ph type="body" idx="3"/>
          </p:nvPr>
        </p:nvSpPr>
        <p:spPr>
          <a:xfrm>
            <a:off x="5044003" y="1430150"/>
            <a:ext cx="1964400" cy="32565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700" name="Google Shape;700;p7"/>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701" name="Google Shape;701;p7"/>
          <p:cNvGrpSpPr/>
          <p:nvPr/>
        </p:nvGrpSpPr>
        <p:grpSpPr>
          <a:xfrm>
            <a:off x="6800134" y="-29"/>
            <a:ext cx="2382301" cy="4610466"/>
            <a:chOff x="6800134" y="-29"/>
            <a:chExt cx="2382301" cy="4610466"/>
          </a:xfrm>
        </p:grpSpPr>
        <p:grpSp>
          <p:nvGrpSpPr>
            <p:cNvPr id="702" name="Google Shape;702;p7"/>
            <p:cNvGrpSpPr/>
            <p:nvPr/>
          </p:nvGrpSpPr>
          <p:grpSpPr>
            <a:xfrm>
              <a:off x="7737776" y="-17"/>
              <a:ext cx="448629" cy="4610455"/>
              <a:chOff x="6798998" y="-1296139"/>
              <a:chExt cx="476555" cy="4897445"/>
            </a:xfrm>
          </p:grpSpPr>
          <p:sp>
            <p:nvSpPr>
              <p:cNvPr id="703" name="Google Shape;703;p7"/>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7"/>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7"/>
            <p:cNvGrpSpPr/>
            <p:nvPr/>
          </p:nvGrpSpPr>
          <p:grpSpPr>
            <a:xfrm>
              <a:off x="8636876" y="46"/>
              <a:ext cx="382387" cy="1450044"/>
              <a:chOff x="5578966" y="2422197"/>
              <a:chExt cx="406190" cy="1540306"/>
            </a:xfrm>
          </p:grpSpPr>
          <p:sp>
            <p:nvSpPr>
              <p:cNvPr id="706" name="Google Shape;706;p7"/>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7"/>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7"/>
            <p:cNvGrpSpPr/>
            <p:nvPr/>
          </p:nvGrpSpPr>
          <p:grpSpPr>
            <a:xfrm>
              <a:off x="8035385" y="23"/>
              <a:ext cx="439174" cy="2683136"/>
              <a:chOff x="6176324" y="940075"/>
              <a:chExt cx="466512" cy="2850155"/>
            </a:xfrm>
          </p:grpSpPr>
          <p:sp>
            <p:nvSpPr>
              <p:cNvPr id="709" name="Google Shape;709;p7"/>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7"/>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7"/>
            <p:cNvGrpSpPr/>
            <p:nvPr/>
          </p:nvGrpSpPr>
          <p:grpSpPr>
            <a:xfrm>
              <a:off x="6999976" y="11"/>
              <a:ext cx="271476" cy="3307837"/>
              <a:chOff x="7883572" y="308161"/>
              <a:chExt cx="288375" cy="3513742"/>
            </a:xfrm>
          </p:grpSpPr>
          <p:sp>
            <p:nvSpPr>
              <p:cNvPr id="712" name="Google Shape;712;p7"/>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7"/>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7"/>
            <p:cNvGrpSpPr/>
            <p:nvPr/>
          </p:nvGrpSpPr>
          <p:grpSpPr>
            <a:xfrm>
              <a:off x="6827964" y="636458"/>
              <a:ext cx="230791" cy="243118"/>
              <a:chOff x="3770248" y="2527300"/>
              <a:chExt cx="180404" cy="190055"/>
            </a:xfrm>
          </p:grpSpPr>
          <p:sp>
            <p:nvSpPr>
              <p:cNvPr id="715" name="Google Shape;715;p7"/>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7"/>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7"/>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7"/>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9" name="Google Shape;719;p7"/>
            <p:cNvGrpSpPr/>
            <p:nvPr/>
          </p:nvGrpSpPr>
          <p:grpSpPr>
            <a:xfrm>
              <a:off x="8763367" y="2641902"/>
              <a:ext cx="230809" cy="243156"/>
              <a:chOff x="3770248" y="2527300"/>
              <a:chExt cx="180404" cy="190055"/>
            </a:xfrm>
          </p:grpSpPr>
          <p:sp>
            <p:nvSpPr>
              <p:cNvPr id="720" name="Google Shape;720;p7"/>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7"/>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7"/>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7"/>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4" name="Google Shape;724;p7"/>
            <p:cNvGrpSpPr/>
            <p:nvPr/>
          </p:nvGrpSpPr>
          <p:grpSpPr>
            <a:xfrm rot="5400000">
              <a:off x="8655427" y="4253521"/>
              <a:ext cx="201871" cy="231166"/>
              <a:chOff x="3462796" y="2555878"/>
              <a:chExt cx="157798" cy="180711"/>
            </a:xfrm>
          </p:grpSpPr>
          <p:sp>
            <p:nvSpPr>
              <p:cNvPr id="725" name="Google Shape;725;p7"/>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7"/>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7"/>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7"/>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7"/>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7"/>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1" name="Google Shape;731;p7"/>
            <p:cNvGrpSpPr/>
            <p:nvPr/>
          </p:nvGrpSpPr>
          <p:grpSpPr>
            <a:xfrm rot="-2700000">
              <a:off x="7375305" y="1863439"/>
              <a:ext cx="169840" cy="178926"/>
              <a:chOff x="3770248" y="2527300"/>
              <a:chExt cx="180404" cy="190055"/>
            </a:xfrm>
          </p:grpSpPr>
          <p:sp>
            <p:nvSpPr>
              <p:cNvPr id="732" name="Google Shape;732;p7"/>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7"/>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7"/>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7"/>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6" name="Google Shape;736;p7"/>
            <p:cNvGrpSpPr/>
            <p:nvPr/>
          </p:nvGrpSpPr>
          <p:grpSpPr>
            <a:xfrm>
              <a:off x="6800134" y="23"/>
              <a:ext cx="985363" cy="1665685"/>
              <a:chOff x="2484475" y="1329455"/>
              <a:chExt cx="1046700" cy="1769370"/>
            </a:xfrm>
          </p:grpSpPr>
          <p:sp>
            <p:nvSpPr>
              <p:cNvPr id="737" name="Google Shape;737;p7"/>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7"/>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 name="Google Shape;739;p7"/>
              <p:cNvGrpSpPr/>
              <p:nvPr/>
            </p:nvGrpSpPr>
            <p:grpSpPr>
              <a:xfrm>
                <a:off x="2769703" y="1329455"/>
                <a:ext cx="510180" cy="1483501"/>
                <a:chOff x="1818382" y="2433081"/>
                <a:chExt cx="466728" cy="1357150"/>
              </a:xfrm>
            </p:grpSpPr>
            <p:grpSp>
              <p:nvGrpSpPr>
                <p:cNvPr id="740" name="Google Shape;740;p7"/>
                <p:cNvGrpSpPr/>
                <p:nvPr/>
              </p:nvGrpSpPr>
              <p:grpSpPr>
                <a:xfrm>
                  <a:off x="1818382" y="2971595"/>
                  <a:ext cx="466728" cy="818636"/>
                  <a:chOff x="1818382" y="2942618"/>
                  <a:chExt cx="466728" cy="818636"/>
                </a:xfrm>
              </p:grpSpPr>
              <p:sp>
                <p:nvSpPr>
                  <p:cNvPr id="741" name="Google Shape;741;p7"/>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7"/>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7"/>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4" name="Google Shape;744;p7"/>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 name="Google Shape;745;p7"/>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746" name="Google Shape;746;p7"/>
            <p:cNvGrpSpPr/>
            <p:nvPr/>
          </p:nvGrpSpPr>
          <p:grpSpPr>
            <a:xfrm>
              <a:off x="8330194" y="-10"/>
              <a:ext cx="852241" cy="2641273"/>
              <a:chOff x="3961868" y="-891976"/>
              <a:chExt cx="905291" cy="2805686"/>
            </a:xfrm>
          </p:grpSpPr>
          <p:grpSp>
            <p:nvGrpSpPr>
              <p:cNvPr id="747" name="Google Shape;747;p7"/>
              <p:cNvGrpSpPr/>
              <p:nvPr/>
            </p:nvGrpSpPr>
            <p:grpSpPr>
              <a:xfrm>
                <a:off x="3961868" y="1008419"/>
                <a:ext cx="905291" cy="905291"/>
                <a:chOff x="764100" y="3623300"/>
                <a:chExt cx="1046700" cy="1046700"/>
              </a:xfrm>
            </p:grpSpPr>
            <p:sp>
              <p:nvSpPr>
                <p:cNvPr id="748" name="Google Shape;748;p7"/>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7"/>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7"/>
              <p:cNvGrpSpPr/>
              <p:nvPr/>
            </p:nvGrpSpPr>
            <p:grpSpPr>
              <a:xfrm>
                <a:off x="4155315" y="-891976"/>
                <a:ext cx="522826" cy="2613070"/>
                <a:chOff x="2447534" y="1219291"/>
                <a:chExt cx="478297" cy="2390513"/>
              </a:xfrm>
            </p:grpSpPr>
            <p:grpSp>
              <p:nvGrpSpPr>
                <p:cNvPr id="751" name="Google Shape;751;p7"/>
                <p:cNvGrpSpPr/>
                <p:nvPr/>
              </p:nvGrpSpPr>
              <p:grpSpPr>
                <a:xfrm>
                  <a:off x="2447534" y="1219291"/>
                  <a:ext cx="478297" cy="2390513"/>
                  <a:chOff x="2447534" y="1219291"/>
                  <a:chExt cx="478297" cy="2390513"/>
                </a:xfrm>
              </p:grpSpPr>
              <p:grpSp>
                <p:nvGrpSpPr>
                  <p:cNvPr id="752" name="Google Shape;752;p7"/>
                  <p:cNvGrpSpPr/>
                  <p:nvPr/>
                </p:nvGrpSpPr>
                <p:grpSpPr>
                  <a:xfrm>
                    <a:off x="2447534" y="2971595"/>
                    <a:ext cx="478297" cy="638209"/>
                    <a:chOff x="2447534" y="3081786"/>
                    <a:chExt cx="478297" cy="638209"/>
                  </a:xfrm>
                </p:grpSpPr>
                <p:sp>
                  <p:nvSpPr>
                    <p:cNvPr id="753" name="Google Shape;753;p7"/>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7"/>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7"/>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56" name="Google Shape;756;p7"/>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7"/>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758" name="Google Shape;758;p7"/>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759" name="Google Shape;759;p7"/>
            <p:cNvGrpSpPr/>
            <p:nvPr/>
          </p:nvGrpSpPr>
          <p:grpSpPr>
            <a:xfrm>
              <a:off x="7811773" y="-2"/>
              <a:ext cx="492189" cy="1837864"/>
              <a:chOff x="5194218" y="-536312"/>
              <a:chExt cx="522827" cy="1952267"/>
            </a:xfrm>
          </p:grpSpPr>
          <p:grpSp>
            <p:nvGrpSpPr>
              <p:cNvPr id="760" name="Google Shape;760;p7"/>
              <p:cNvGrpSpPr/>
              <p:nvPr/>
            </p:nvGrpSpPr>
            <p:grpSpPr>
              <a:xfrm>
                <a:off x="5194218" y="893129"/>
                <a:ext cx="522827" cy="522827"/>
                <a:chOff x="764100" y="3623300"/>
                <a:chExt cx="1046700" cy="1046700"/>
              </a:xfrm>
            </p:grpSpPr>
            <p:sp>
              <p:nvSpPr>
                <p:cNvPr id="761" name="Google Shape;761;p7"/>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7"/>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7"/>
              <p:cNvGrpSpPr/>
              <p:nvPr/>
            </p:nvGrpSpPr>
            <p:grpSpPr>
              <a:xfrm>
                <a:off x="5371921" y="-536312"/>
                <a:ext cx="182209" cy="1814066"/>
                <a:chOff x="3305183" y="1663032"/>
                <a:chExt cx="166690" cy="1659561"/>
              </a:xfrm>
            </p:grpSpPr>
            <p:grpSp>
              <p:nvGrpSpPr>
                <p:cNvPr id="764" name="Google Shape;764;p7"/>
                <p:cNvGrpSpPr/>
                <p:nvPr/>
              </p:nvGrpSpPr>
              <p:grpSpPr>
                <a:xfrm>
                  <a:off x="3305183" y="1663032"/>
                  <a:ext cx="166690" cy="1659561"/>
                  <a:chOff x="3305183" y="1663032"/>
                  <a:chExt cx="166690" cy="1659561"/>
                </a:xfrm>
              </p:grpSpPr>
              <p:grpSp>
                <p:nvGrpSpPr>
                  <p:cNvPr id="765" name="Google Shape;765;p7"/>
                  <p:cNvGrpSpPr/>
                  <p:nvPr/>
                </p:nvGrpSpPr>
                <p:grpSpPr>
                  <a:xfrm>
                    <a:off x="3305183" y="2971595"/>
                    <a:ext cx="166690" cy="350998"/>
                    <a:chOff x="3305183" y="3146560"/>
                    <a:chExt cx="166690" cy="350998"/>
                  </a:xfrm>
                </p:grpSpPr>
                <p:sp>
                  <p:nvSpPr>
                    <p:cNvPr id="766" name="Google Shape;766;p7"/>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7"/>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7"/>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9" name="Google Shape;769;p7"/>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 name="Google Shape;770;p7"/>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771" name="Google Shape;771;p7"/>
            <p:cNvGrpSpPr/>
            <p:nvPr/>
          </p:nvGrpSpPr>
          <p:grpSpPr>
            <a:xfrm>
              <a:off x="8018879" y="-29"/>
              <a:ext cx="810166" cy="4470272"/>
              <a:chOff x="7824797" y="-1724181"/>
              <a:chExt cx="860597" cy="4748536"/>
            </a:xfrm>
          </p:grpSpPr>
          <p:grpSp>
            <p:nvGrpSpPr>
              <p:cNvPr id="772" name="Google Shape;772;p7"/>
              <p:cNvGrpSpPr/>
              <p:nvPr/>
            </p:nvGrpSpPr>
            <p:grpSpPr>
              <a:xfrm>
                <a:off x="7824797" y="1891931"/>
                <a:ext cx="860597" cy="1132425"/>
                <a:chOff x="764100" y="3623300"/>
                <a:chExt cx="1046700" cy="1046700"/>
              </a:xfrm>
            </p:grpSpPr>
            <p:sp>
              <p:nvSpPr>
                <p:cNvPr id="773" name="Google Shape;773;p7"/>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7"/>
              <p:cNvGrpSpPr/>
              <p:nvPr/>
            </p:nvGrpSpPr>
            <p:grpSpPr>
              <a:xfrm>
                <a:off x="8100547" y="-1724181"/>
                <a:ext cx="300376" cy="4529867"/>
                <a:chOff x="3792712" y="-322375"/>
                <a:chExt cx="274793" cy="4144055"/>
              </a:xfrm>
            </p:grpSpPr>
            <p:grpSp>
              <p:nvGrpSpPr>
                <p:cNvPr id="776" name="Google Shape;776;p7"/>
                <p:cNvGrpSpPr/>
                <p:nvPr/>
              </p:nvGrpSpPr>
              <p:grpSpPr>
                <a:xfrm>
                  <a:off x="3792712" y="-322375"/>
                  <a:ext cx="274793" cy="4144055"/>
                  <a:chOff x="3792712" y="-322375"/>
                  <a:chExt cx="274793" cy="4144055"/>
                </a:xfrm>
              </p:grpSpPr>
              <p:grpSp>
                <p:nvGrpSpPr>
                  <p:cNvPr id="777" name="Google Shape;777;p7"/>
                  <p:cNvGrpSpPr/>
                  <p:nvPr/>
                </p:nvGrpSpPr>
                <p:grpSpPr>
                  <a:xfrm>
                    <a:off x="3792712" y="2971595"/>
                    <a:ext cx="274793" cy="850085"/>
                    <a:chOff x="3792712" y="2879468"/>
                    <a:chExt cx="274793" cy="850085"/>
                  </a:xfrm>
                </p:grpSpPr>
                <p:sp>
                  <p:nvSpPr>
                    <p:cNvPr id="778" name="Google Shape;778;p7"/>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7"/>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7"/>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81" name="Google Shape;781;p7"/>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7"/>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783" name="Google Shape;783;p7"/>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784" name="Google Shape;784;p7"/>
            <p:cNvGrpSpPr/>
            <p:nvPr/>
          </p:nvGrpSpPr>
          <p:grpSpPr>
            <a:xfrm>
              <a:off x="7184797" y="-17"/>
              <a:ext cx="985363" cy="3905971"/>
              <a:chOff x="1192601" y="-1724180"/>
              <a:chExt cx="1046700" cy="4149108"/>
            </a:xfrm>
          </p:grpSpPr>
          <p:grpSp>
            <p:nvGrpSpPr>
              <p:cNvPr id="785" name="Google Shape;785;p7"/>
              <p:cNvGrpSpPr/>
              <p:nvPr/>
            </p:nvGrpSpPr>
            <p:grpSpPr>
              <a:xfrm>
                <a:off x="1192601" y="1378228"/>
                <a:ext cx="1046700" cy="1046700"/>
                <a:chOff x="764100" y="3623300"/>
                <a:chExt cx="1046700" cy="1046700"/>
              </a:xfrm>
            </p:grpSpPr>
            <p:sp>
              <p:nvSpPr>
                <p:cNvPr id="786" name="Google Shape;786;p7"/>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7"/>
              <p:cNvGrpSpPr/>
              <p:nvPr/>
            </p:nvGrpSpPr>
            <p:grpSpPr>
              <a:xfrm>
                <a:off x="1417979" y="-1724180"/>
                <a:ext cx="580390" cy="3855366"/>
                <a:chOff x="522260" y="372820"/>
                <a:chExt cx="530958" cy="3527002"/>
              </a:xfrm>
            </p:grpSpPr>
            <p:grpSp>
              <p:nvGrpSpPr>
                <p:cNvPr id="789" name="Google Shape;789;p7"/>
                <p:cNvGrpSpPr/>
                <p:nvPr/>
              </p:nvGrpSpPr>
              <p:grpSpPr>
                <a:xfrm>
                  <a:off x="522260" y="372820"/>
                  <a:ext cx="530958" cy="3527002"/>
                  <a:chOff x="522260" y="372820"/>
                  <a:chExt cx="530958" cy="3527002"/>
                </a:xfrm>
              </p:grpSpPr>
              <p:grpSp>
                <p:nvGrpSpPr>
                  <p:cNvPr id="790" name="Google Shape;790;p7"/>
                  <p:cNvGrpSpPr/>
                  <p:nvPr/>
                </p:nvGrpSpPr>
                <p:grpSpPr>
                  <a:xfrm>
                    <a:off x="522260" y="2971595"/>
                    <a:ext cx="530958" cy="928227"/>
                    <a:chOff x="522260" y="2971595"/>
                    <a:chExt cx="530958" cy="928227"/>
                  </a:xfrm>
                </p:grpSpPr>
                <p:sp>
                  <p:nvSpPr>
                    <p:cNvPr id="791" name="Google Shape;791;p7"/>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7"/>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7"/>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7"/>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95" name="Google Shape;795;p7"/>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7"/>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797" name="Google Shape;797;p7"/>
            <p:cNvGrpSpPr/>
            <p:nvPr/>
          </p:nvGrpSpPr>
          <p:grpSpPr>
            <a:xfrm>
              <a:off x="7192739" y="3730341"/>
              <a:ext cx="148551" cy="170121"/>
              <a:chOff x="3462796" y="2555878"/>
              <a:chExt cx="157798" cy="180711"/>
            </a:xfrm>
          </p:grpSpPr>
          <p:sp>
            <p:nvSpPr>
              <p:cNvPr id="798" name="Google Shape;798;p7"/>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7"/>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7"/>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7"/>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7"/>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7"/>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4" name="Google Shape;804;p7"/>
          <p:cNvGrpSpPr/>
          <p:nvPr/>
        </p:nvGrpSpPr>
        <p:grpSpPr>
          <a:xfrm>
            <a:off x="278809" y="823842"/>
            <a:ext cx="288376" cy="330267"/>
            <a:chOff x="3462796" y="2555878"/>
            <a:chExt cx="157798" cy="180711"/>
          </a:xfrm>
        </p:grpSpPr>
        <p:sp>
          <p:nvSpPr>
            <p:cNvPr id="805" name="Google Shape;805;p7"/>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7"/>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7"/>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7"/>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7"/>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7"/>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11"/>
        <p:cNvGrpSpPr/>
        <p:nvPr/>
      </p:nvGrpSpPr>
      <p:grpSpPr>
        <a:xfrm>
          <a:off x="0" y="0"/>
          <a:ext cx="0" cy="0"/>
          <a:chOff x="0" y="0"/>
          <a:chExt cx="0" cy="0"/>
        </a:xfrm>
      </p:grpSpPr>
      <p:sp>
        <p:nvSpPr>
          <p:cNvPr id="812" name="Google Shape;812;p8"/>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813" name="Google Shape;813;p8"/>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814" name="Google Shape;814;p8"/>
          <p:cNvGrpSpPr/>
          <p:nvPr/>
        </p:nvGrpSpPr>
        <p:grpSpPr>
          <a:xfrm>
            <a:off x="278809" y="823842"/>
            <a:ext cx="288376" cy="330267"/>
            <a:chOff x="3462796" y="2555878"/>
            <a:chExt cx="157798" cy="180711"/>
          </a:xfrm>
        </p:grpSpPr>
        <p:sp>
          <p:nvSpPr>
            <p:cNvPr id="815" name="Google Shape;815;p8"/>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8"/>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8"/>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8"/>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8"/>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8"/>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1" name="Google Shape;821;p8"/>
          <p:cNvGrpSpPr/>
          <p:nvPr/>
        </p:nvGrpSpPr>
        <p:grpSpPr>
          <a:xfrm>
            <a:off x="6196930" y="-29"/>
            <a:ext cx="2985505" cy="4610466"/>
            <a:chOff x="6196930" y="-29"/>
            <a:chExt cx="2985505" cy="4610466"/>
          </a:xfrm>
        </p:grpSpPr>
        <p:grpSp>
          <p:nvGrpSpPr>
            <p:cNvPr id="822" name="Google Shape;822;p8"/>
            <p:cNvGrpSpPr/>
            <p:nvPr/>
          </p:nvGrpSpPr>
          <p:grpSpPr>
            <a:xfrm>
              <a:off x="7737776" y="-17"/>
              <a:ext cx="448629" cy="4610455"/>
              <a:chOff x="6798998" y="-1296139"/>
              <a:chExt cx="476555" cy="4897445"/>
            </a:xfrm>
          </p:grpSpPr>
          <p:sp>
            <p:nvSpPr>
              <p:cNvPr id="823" name="Google Shape;823;p8"/>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8"/>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8"/>
            <p:cNvGrpSpPr/>
            <p:nvPr/>
          </p:nvGrpSpPr>
          <p:grpSpPr>
            <a:xfrm>
              <a:off x="8636876" y="46"/>
              <a:ext cx="382387" cy="1450044"/>
              <a:chOff x="5578966" y="2422197"/>
              <a:chExt cx="406190" cy="1540306"/>
            </a:xfrm>
          </p:grpSpPr>
          <p:sp>
            <p:nvSpPr>
              <p:cNvPr id="826" name="Google Shape;826;p8"/>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8"/>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8"/>
            <p:cNvGrpSpPr/>
            <p:nvPr/>
          </p:nvGrpSpPr>
          <p:grpSpPr>
            <a:xfrm>
              <a:off x="8035385" y="23"/>
              <a:ext cx="439174" cy="2683136"/>
              <a:chOff x="6176324" y="940075"/>
              <a:chExt cx="466512" cy="2850155"/>
            </a:xfrm>
          </p:grpSpPr>
          <p:sp>
            <p:nvSpPr>
              <p:cNvPr id="829" name="Google Shape;829;p8"/>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8"/>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8"/>
            <p:cNvGrpSpPr/>
            <p:nvPr/>
          </p:nvGrpSpPr>
          <p:grpSpPr>
            <a:xfrm>
              <a:off x="6363022" y="42"/>
              <a:ext cx="160482" cy="1242299"/>
              <a:chOff x="7576714" y="2009363"/>
              <a:chExt cx="170472" cy="1319629"/>
            </a:xfrm>
          </p:grpSpPr>
          <p:sp>
            <p:nvSpPr>
              <p:cNvPr id="832" name="Google Shape;832;p8"/>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8"/>
              <p:cNvSpPr/>
              <p:nvPr/>
            </p:nvSpPr>
            <p:spPr>
              <a:xfrm>
                <a:off x="7652975" y="2009363"/>
                <a:ext cx="17700" cy="96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8"/>
            <p:cNvGrpSpPr/>
            <p:nvPr/>
          </p:nvGrpSpPr>
          <p:grpSpPr>
            <a:xfrm>
              <a:off x="6999976" y="11"/>
              <a:ext cx="271476" cy="3307837"/>
              <a:chOff x="7883572" y="308161"/>
              <a:chExt cx="288375" cy="3513742"/>
            </a:xfrm>
          </p:grpSpPr>
          <p:sp>
            <p:nvSpPr>
              <p:cNvPr id="835" name="Google Shape;835;p8"/>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8"/>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8"/>
            <p:cNvGrpSpPr/>
            <p:nvPr/>
          </p:nvGrpSpPr>
          <p:grpSpPr>
            <a:xfrm>
              <a:off x="6827964" y="636458"/>
              <a:ext cx="230791" cy="243118"/>
              <a:chOff x="3770248" y="2527300"/>
              <a:chExt cx="180404" cy="190055"/>
            </a:xfrm>
          </p:grpSpPr>
          <p:sp>
            <p:nvSpPr>
              <p:cNvPr id="838" name="Google Shape;838;p8"/>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8"/>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8"/>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8"/>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2" name="Google Shape;842;p8"/>
            <p:cNvGrpSpPr/>
            <p:nvPr/>
          </p:nvGrpSpPr>
          <p:grpSpPr>
            <a:xfrm>
              <a:off x="8763367" y="2641902"/>
              <a:ext cx="230809" cy="243156"/>
              <a:chOff x="3770248" y="2527300"/>
              <a:chExt cx="180404" cy="190055"/>
            </a:xfrm>
          </p:grpSpPr>
          <p:sp>
            <p:nvSpPr>
              <p:cNvPr id="843" name="Google Shape;843;p8"/>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8"/>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8"/>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8"/>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7" name="Google Shape;847;p8"/>
            <p:cNvGrpSpPr/>
            <p:nvPr/>
          </p:nvGrpSpPr>
          <p:grpSpPr>
            <a:xfrm rot="5400000">
              <a:off x="8655427" y="4253521"/>
              <a:ext cx="201871" cy="231166"/>
              <a:chOff x="3462796" y="2555878"/>
              <a:chExt cx="157798" cy="180711"/>
            </a:xfrm>
          </p:grpSpPr>
          <p:sp>
            <p:nvSpPr>
              <p:cNvPr id="848" name="Google Shape;848;p8"/>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8"/>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8"/>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8"/>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8"/>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8"/>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54" name="Google Shape;854;p8"/>
            <p:cNvGrpSpPr/>
            <p:nvPr/>
          </p:nvGrpSpPr>
          <p:grpSpPr>
            <a:xfrm rot="-2700000">
              <a:off x="7375305" y="1863439"/>
              <a:ext cx="169840" cy="178926"/>
              <a:chOff x="3770248" y="2527300"/>
              <a:chExt cx="180404" cy="190055"/>
            </a:xfrm>
          </p:grpSpPr>
          <p:sp>
            <p:nvSpPr>
              <p:cNvPr id="855" name="Google Shape;855;p8"/>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8"/>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8"/>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8"/>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59" name="Google Shape;859;p8"/>
            <p:cNvGrpSpPr/>
            <p:nvPr/>
          </p:nvGrpSpPr>
          <p:grpSpPr>
            <a:xfrm>
              <a:off x="6800134" y="23"/>
              <a:ext cx="985363" cy="1665685"/>
              <a:chOff x="2484475" y="1329455"/>
              <a:chExt cx="1046700" cy="1769370"/>
            </a:xfrm>
          </p:grpSpPr>
          <p:sp>
            <p:nvSpPr>
              <p:cNvPr id="860" name="Google Shape;860;p8"/>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8"/>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8"/>
              <p:cNvGrpSpPr/>
              <p:nvPr/>
            </p:nvGrpSpPr>
            <p:grpSpPr>
              <a:xfrm>
                <a:off x="2769703" y="1329455"/>
                <a:ext cx="510180" cy="1483501"/>
                <a:chOff x="1818382" y="2433081"/>
                <a:chExt cx="466728" cy="1357150"/>
              </a:xfrm>
            </p:grpSpPr>
            <p:grpSp>
              <p:nvGrpSpPr>
                <p:cNvPr id="863" name="Google Shape;863;p8"/>
                <p:cNvGrpSpPr/>
                <p:nvPr/>
              </p:nvGrpSpPr>
              <p:grpSpPr>
                <a:xfrm>
                  <a:off x="1818382" y="2971595"/>
                  <a:ext cx="466728" cy="818636"/>
                  <a:chOff x="1818382" y="2942618"/>
                  <a:chExt cx="466728" cy="818636"/>
                </a:xfrm>
              </p:grpSpPr>
              <p:sp>
                <p:nvSpPr>
                  <p:cNvPr id="864" name="Google Shape;864;p8"/>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8"/>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8"/>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8"/>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8"/>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869" name="Google Shape;869;p8"/>
            <p:cNvGrpSpPr/>
            <p:nvPr/>
          </p:nvGrpSpPr>
          <p:grpSpPr>
            <a:xfrm>
              <a:off x="8330194" y="-10"/>
              <a:ext cx="852241" cy="2641273"/>
              <a:chOff x="3961868" y="-891976"/>
              <a:chExt cx="905291" cy="2805686"/>
            </a:xfrm>
          </p:grpSpPr>
          <p:grpSp>
            <p:nvGrpSpPr>
              <p:cNvPr id="870" name="Google Shape;870;p8"/>
              <p:cNvGrpSpPr/>
              <p:nvPr/>
            </p:nvGrpSpPr>
            <p:grpSpPr>
              <a:xfrm>
                <a:off x="3961868" y="1008419"/>
                <a:ext cx="905291" cy="905291"/>
                <a:chOff x="764100" y="3623300"/>
                <a:chExt cx="1046700" cy="1046700"/>
              </a:xfrm>
            </p:grpSpPr>
            <p:sp>
              <p:nvSpPr>
                <p:cNvPr id="871" name="Google Shape;871;p8"/>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8"/>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8"/>
              <p:cNvGrpSpPr/>
              <p:nvPr/>
            </p:nvGrpSpPr>
            <p:grpSpPr>
              <a:xfrm>
                <a:off x="4155315" y="-891976"/>
                <a:ext cx="522826" cy="2613070"/>
                <a:chOff x="2447534" y="1219291"/>
                <a:chExt cx="478297" cy="2390513"/>
              </a:xfrm>
            </p:grpSpPr>
            <p:grpSp>
              <p:nvGrpSpPr>
                <p:cNvPr id="874" name="Google Shape;874;p8"/>
                <p:cNvGrpSpPr/>
                <p:nvPr/>
              </p:nvGrpSpPr>
              <p:grpSpPr>
                <a:xfrm>
                  <a:off x="2447534" y="1219291"/>
                  <a:ext cx="478297" cy="2390513"/>
                  <a:chOff x="2447534" y="1219291"/>
                  <a:chExt cx="478297" cy="2390513"/>
                </a:xfrm>
              </p:grpSpPr>
              <p:grpSp>
                <p:nvGrpSpPr>
                  <p:cNvPr id="875" name="Google Shape;875;p8"/>
                  <p:cNvGrpSpPr/>
                  <p:nvPr/>
                </p:nvGrpSpPr>
                <p:grpSpPr>
                  <a:xfrm>
                    <a:off x="2447534" y="2971595"/>
                    <a:ext cx="478297" cy="638209"/>
                    <a:chOff x="2447534" y="3081786"/>
                    <a:chExt cx="478297" cy="638209"/>
                  </a:xfrm>
                </p:grpSpPr>
                <p:sp>
                  <p:nvSpPr>
                    <p:cNvPr id="876" name="Google Shape;876;p8"/>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8"/>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8"/>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79" name="Google Shape;879;p8"/>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 name="Google Shape;880;p8"/>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881" name="Google Shape;881;p8"/>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882" name="Google Shape;882;p8"/>
            <p:cNvGrpSpPr/>
            <p:nvPr/>
          </p:nvGrpSpPr>
          <p:grpSpPr>
            <a:xfrm>
              <a:off x="7811773" y="-2"/>
              <a:ext cx="492189" cy="1837864"/>
              <a:chOff x="5194218" y="-536312"/>
              <a:chExt cx="522827" cy="1952267"/>
            </a:xfrm>
          </p:grpSpPr>
          <p:grpSp>
            <p:nvGrpSpPr>
              <p:cNvPr id="883" name="Google Shape;883;p8"/>
              <p:cNvGrpSpPr/>
              <p:nvPr/>
            </p:nvGrpSpPr>
            <p:grpSpPr>
              <a:xfrm>
                <a:off x="5194218" y="893129"/>
                <a:ext cx="522827" cy="522827"/>
                <a:chOff x="764100" y="3623300"/>
                <a:chExt cx="1046700" cy="1046700"/>
              </a:xfrm>
            </p:grpSpPr>
            <p:sp>
              <p:nvSpPr>
                <p:cNvPr id="884" name="Google Shape;884;p8"/>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8"/>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8"/>
              <p:cNvGrpSpPr/>
              <p:nvPr/>
            </p:nvGrpSpPr>
            <p:grpSpPr>
              <a:xfrm>
                <a:off x="5371921" y="-536312"/>
                <a:ext cx="182209" cy="1814066"/>
                <a:chOff x="3305183" y="1663032"/>
                <a:chExt cx="166690" cy="1659561"/>
              </a:xfrm>
            </p:grpSpPr>
            <p:grpSp>
              <p:nvGrpSpPr>
                <p:cNvPr id="887" name="Google Shape;887;p8"/>
                <p:cNvGrpSpPr/>
                <p:nvPr/>
              </p:nvGrpSpPr>
              <p:grpSpPr>
                <a:xfrm>
                  <a:off x="3305183" y="1663032"/>
                  <a:ext cx="166690" cy="1659561"/>
                  <a:chOff x="3305183" y="1663032"/>
                  <a:chExt cx="166690" cy="1659561"/>
                </a:xfrm>
              </p:grpSpPr>
              <p:grpSp>
                <p:nvGrpSpPr>
                  <p:cNvPr id="888" name="Google Shape;888;p8"/>
                  <p:cNvGrpSpPr/>
                  <p:nvPr/>
                </p:nvGrpSpPr>
                <p:grpSpPr>
                  <a:xfrm>
                    <a:off x="3305183" y="2971595"/>
                    <a:ext cx="166690" cy="350998"/>
                    <a:chOff x="3305183" y="3146560"/>
                    <a:chExt cx="166690" cy="350998"/>
                  </a:xfrm>
                </p:grpSpPr>
                <p:sp>
                  <p:nvSpPr>
                    <p:cNvPr id="889" name="Google Shape;889;p8"/>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8"/>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8"/>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92" name="Google Shape;892;p8"/>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 name="Google Shape;893;p8"/>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894" name="Google Shape;894;p8"/>
            <p:cNvGrpSpPr/>
            <p:nvPr/>
          </p:nvGrpSpPr>
          <p:grpSpPr>
            <a:xfrm>
              <a:off x="8018879" y="-29"/>
              <a:ext cx="810166" cy="4470272"/>
              <a:chOff x="7824797" y="-1724181"/>
              <a:chExt cx="860597" cy="4748536"/>
            </a:xfrm>
          </p:grpSpPr>
          <p:grpSp>
            <p:nvGrpSpPr>
              <p:cNvPr id="895" name="Google Shape;895;p8"/>
              <p:cNvGrpSpPr/>
              <p:nvPr/>
            </p:nvGrpSpPr>
            <p:grpSpPr>
              <a:xfrm>
                <a:off x="7824797" y="1891931"/>
                <a:ext cx="860597" cy="1132425"/>
                <a:chOff x="764100" y="3623300"/>
                <a:chExt cx="1046700" cy="1046700"/>
              </a:xfrm>
            </p:grpSpPr>
            <p:sp>
              <p:nvSpPr>
                <p:cNvPr id="896" name="Google Shape;896;p8"/>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8"/>
              <p:cNvGrpSpPr/>
              <p:nvPr/>
            </p:nvGrpSpPr>
            <p:grpSpPr>
              <a:xfrm>
                <a:off x="8100547" y="-1724181"/>
                <a:ext cx="300376" cy="4529867"/>
                <a:chOff x="3792712" y="-322375"/>
                <a:chExt cx="274793" cy="4144055"/>
              </a:xfrm>
            </p:grpSpPr>
            <p:grpSp>
              <p:nvGrpSpPr>
                <p:cNvPr id="899" name="Google Shape;899;p8"/>
                <p:cNvGrpSpPr/>
                <p:nvPr/>
              </p:nvGrpSpPr>
              <p:grpSpPr>
                <a:xfrm>
                  <a:off x="3792712" y="-322375"/>
                  <a:ext cx="274793" cy="4144055"/>
                  <a:chOff x="3792712" y="-322375"/>
                  <a:chExt cx="274793" cy="4144055"/>
                </a:xfrm>
              </p:grpSpPr>
              <p:grpSp>
                <p:nvGrpSpPr>
                  <p:cNvPr id="900" name="Google Shape;900;p8"/>
                  <p:cNvGrpSpPr/>
                  <p:nvPr/>
                </p:nvGrpSpPr>
                <p:grpSpPr>
                  <a:xfrm>
                    <a:off x="3792712" y="2971595"/>
                    <a:ext cx="274793" cy="850085"/>
                    <a:chOff x="3792712" y="2879468"/>
                    <a:chExt cx="274793" cy="850085"/>
                  </a:xfrm>
                </p:grpSpPr>
                <p:sp>
                  <p:nvSpPr>
                    <p:cNvPr id="901" name="Google Shape;901;p8"/>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8"/>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8"/>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04" name="Google Shape;904;p8"/>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 name="Google Shape;905;p8"/>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906" name="Google Shape;906;p8"/>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907" name="Google Shape;907;p8"/>
            <p:cNvGrpSpPr/>
            <p:nvPr/>
          </p:nvGrpSpPr>
          <p:grpSpPr>
            <a:xfrm>
              <a:off x="7184797" y="-17"/>
              <a:ext cx="985363" cy="3905971"/>
              <a:chOff x="1192601" y="-1724180"/>
              <a:chExt cx="1046700" cy="4149108"/>
            </a:xfrm>
          </p:grpSpPr>
          <p:grpSp>
            <p:nvGrpSpPr>
              <p:cNvPr id="908" name="Google Shape;908;p8"/>
              <p:cNvGrpSpPr/>
              <p:nvPr/>
            </p:nvGrpSpPr>
            <p:grpSpPr>
              <a:xfrm>
                <a:off x="1192601" y="1378228"/>
                <a:ext cx="1046700" cy="1046700"/>
                <a:chOff x="764100" y="3623300"/>
                <a:chExt cx="1046700" cy="1046700"/>
              </a:xfrm>
            </p:grpSpPr>
            <p:sp>
              <p:nvSpPr>
                <p:cNvPr id="909" name="Google Shape;909;p8"/>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8"/>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8"/>
              <p:cNvGrpSpPr/>
              <p:nvPr/>
            </p:nvGrpSpPr>
            <p:grpSpPr>
              <a:xfrm>
                <a:off x="1417979" y="-1724180"/>
                <a:ext cx="580390" cy="3855366"/>
                <a:chOff x="522260" y="372820"/>
                <a:chExt cx="530958" cy="3527002"/>
              </a:xfrm>
            </p:grpSpPr>
            <p:grpSp>
              <p:nvGrpSpPr>
                <p:cNvPr id="912" name="Google Shape;912;p8"/>
                <p:cNvGrpSpPr/>
                <p:nvPr/>
              </p:nvGrpSpPr>
              <p:grpSpPr>
                <a:xfrm>
                  <a:off x="522260" y="372820"/>
                  <a:ext cx="530958" cy="3527002"/>
                  <a:chOff x="522260" y="372820"/>
                  <a:chExt cx="530958" cy="3527002"/>
                </a:xfrm>
              </p:grpSpPr>
              <p:grpSp>
                <p:nvGrpSpPr>
                  <p:cNvPr id="913" name="Google Shape;913;p8"/>
                  <p:cNvGrpSpPr/>
                  <p:nvPr/>
                </p:nvGrpSpPr>
                <p:grpSpPr>
                  <a:xfrm>
                    <a:off x="522260" y="2971595"/>
                    <a:ext cx="530958" cy="928227"/>
                    <a:chOff x="522260" y="2971595"/>
                    <a:chExt cx="530958" cy="928227"/>
                  </a:xfrm>
                </p:grpSpPr>
                <p:sp>
                  <p:nvSpPr>
                    <p:cNvPr id="914" name="Google Shape;914;p8"/>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8"/>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8"/>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8"/>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8" name="Google Shape;918;p8"/>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8"/>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920" name="Google Shape;920;p8"/>
            <p:cNvGrpSpPr/>
            <p:nvPr/>
          </p:nvGrpSpPr>
          <p:grpSpPr>
            <a:xfrm>
              <a:off x="6196930" y="7"/>
              <a:ext cx="985363" cy="2629685"/>
              <a:chOff x="6010934" y="1"/>
              <a:chExt cx="1046700" cy="2793377"/>
            </a:xfrm>
          </p:grpSpPr>
          <p:grpSp>
            <p:nvGrpSpPr>
              <p:cNvPr id="921" name="Google Shape;921;p8"/>
              <p:cNvGrpSpPr/>
              <p:nvPr/>
            </p:nvGrpSpPr>
            <p:grpSpPr>
              <a:xfrm>
                <a:off x="6010934" y="1746678"/>
                <a:ext cx="1046700" cy="1046700"/>
                <a:chOff x="764100" y="3623300"/>
                <a:chExt cx="1046700" cy="1046700"/>
              </a:xfrm>
            </p:grpSpPr>
            <p:sp>
              <p:nvSpPr>
                <p:cNvPr id="922" name="Google Shape;922;p8"/>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8"/>
              <p:cNvGrpSpPr/>
              <p:nvPr/>
            </p:nvGrpSpPr>
            <p:grpSpPr>
              <a:xfrm>
                <a:off x="6308747" y="1"/>
                <a:ext cx="441786" cy="2571886"/>
                <a:chOff x="1121941" y="1609666"/>
                <a:chExt cx="404159" cy="2352837"/>
              </a:xfrm>
            </p:grpSpPr>
            <p:grpSp>
              <p:nvGrpSpPr>
                <p:cNvPr id="925" name="Google Shape;925;p8"/>
                <p:cNvGrpSpPr/>
                <p:nvPr/>
              </p:nvGrpSpPr>
              <p:grpSpPr>
                <a:xfrm>
                  <a:off x="1121941" y="1609666"/>
                  <a:ext cx="404159" cy="2352837"/>
                  <a:chOff x="1121941" y="1609666"/>
                  <a:chExt cx="404159" cy="2352837"/>
                </a:xfrm>
              </p:grpSpPr>
              <p:grpSp>
                <p:nvGrpSpPr>
                  <p:cNvPr id="926" name="Google Shape;926;p8"/>
                  <p:cNvGrpSpPr/>
                  <p:nvPr/>
                </p:nvGrpSpPr>
                <p:grpSpPr>
                  <a:xfrm>
                    <a:off x="1121941" y="2971595"/>
                    <a:ext cx="404159" cy="990908"/>
                    <a:chOff x="1121941" y="2969319"/>
                    <a:chExt cx="404159" cy="990908"/>
                  </a:xfrm>
                </p:grpSpPr>
                <p:sp>
                  <p:nvSpPr>
                    <p:cNvPr id="927" name="Google Shape;927;p8"/>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8"/>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8"/>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8"/>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31" name="Google Shape;931;p8"/>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 name="Google Shape;932;p8"/>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933" name="Google Shape;933;p8"/>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934" name="Google Shape;934;p8"/>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935" name="Google Shape;935;p8"/>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936" name="Google Shape;936;p8"/>
            <p:cNvGrpSpPr/>
            <p:nvPr/>
          </p:nvGrpSpPr>
          <p:grpSpPr>
            <a:xfrm>
              <a:off x="7192739" y="3730341"/>
              <a:ext cx="148551" cy="170121"/>
              <a:chOff x="3462796" y="2555878"/>
              <a:chExt cx="157798" cy="180711"/>
            </a:xfrm>
          </p:grpSpPr>
          <p:sp>
            <p:nvSpPr>
              <p:cNvPr id="937" name="Google Shape;937;p8"/>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8"/>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8"/>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8"/>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8"/>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8"/>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97"/>
        <p:cNvGrpSpPr/>
        <p:nvPr/>
      </p:nvGrpSpPr>
      <p:grpSpPr>
        <a:xfrm>
          <a:off x="0" y="0"/>
          <a:ext cx="0" cy="0"/>
          <a:chOff x="0" y="0"/>
          <a:chExt cx="0" cy="0"/>
        </a:xfrm>
      </p:grpSpPr>
      <p:sp>
        <p:nvSpPr>
          <p:cNvPr id="1098" name="Google Shape;1098;p10"/>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099" name="Google Shape;1099;p10"/>
          <p:cNvGrpSpPr/>
          <p:nvPr/>
        </p:nvGrpSpPr>
        <p:grpSpPr>
          <a:xfrm>
            <a:off x="6800134" y="-29"/>
            <a:ext cx="2382301" cy="4610466"/>
            <a:chOff x="6800134" y="-29"/>
            <a:chExt cx="2382301" cy="4610466"/>
          </a:xfrm>
        </p:grpSpPr>
        <p:grpSp>
          <p:nvGrpSpPr>
            <p:cNvPr id="1100" name="Google Shape;1100;p10"/>
            <p:cNvGrpSpPr/>
            <p:nvPr/>
          </p:nvGrpSpPr>
          <p:grpSpPr>
            <a:xfrm>
              <a:off x="7737776" y="-17"/>
              <a:ext cx="448629" cy="4610455"/>
              <a:chOff x="6798998" y="-1296139"/>
              <a:chExt cx="476555" cy="4897445"/>
            </a:xfrm>
          </p:grpSpPr>
          <p:sp>
            <p:nvSpPr>
              <p:cNvPr id="1101" name="Google Shape;1101;p10"/>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0"/>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10"/>
            <p:cNvGrpSpPr/>
            <p:nvPr/>
          </p:nvGrpSpPr>
          <p:grpSpPr>
            <a:xfrm>
              <a:off x="8636876" y="46"/>
              <a:ext cx="382387" cy="1450044"/>
              <a:chOff x="5578966" y="2422197"/>
              <a:chExt cx="406190" cy="1540306"/>
            </a:xfrm>
          </p:grpSpPr>
          <p:sp>
            <p:nvSpPr>
              <p:cNvPr id="1104" name="Google Shape;1104;p10"/>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0"/>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10"/>
            <p:cNvGrpSpPr/>
            <p:nvPr/>
          </p:nvGrpSpPr>
          <p:grpSpPr>
            <a:xfrm>
              <a:off x="8035385" y="23"/>
              <a:ext cx="439174" cy="2683136"/>
              <a:chOff x="6176324" y="940075"/>
              <a:chExt cx="466512" cy="2850155"/>
            </a:xfrm>
          </p:grpSpPr>
          <p:sp>
            <p:nvSpPr>
              <p:cNvPr id="1107" name="Google Shape;1107;p10"/>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0"/>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10"/>
            <p:cNvGrpSpPr/>
            <p:nvPr/>
          </p:nvGrpSpPr>
          <p:grpSpPr>
            <a:xfrm>
              <a:off x="6999976" y="11"/>
              <a:ext cx="271476" cy="3307837"/>
              <a:chOff x="7883572" y="308161"/>
              <a:chExt cx="288375" cy="3513742"/>
            </a:xfrm>
          </p:grpSpPr>
          <p:sp>
            <p:nvSpPr>
              <p:cNvPr id="1110" name="Google Shape;1110;p10"/>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0"/>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10"/>
            <p:cNvGrpSpPr/>
            <p:nvPr/>
          </p:nvGrpSpPr>
          <p:grpSpPr>
            <a:xfrm>
              <a:off x="6827964" y="636458"/>
              <a:ext cx="230791" cy="243118"/>
              <a:chOff x="3770248" y="2527300"/>
              <a:chExt cx="180404" cy="190055"/>
            </a:xfrm>
          </p:grpSpPr>
          <p:sp>
            <p:nvSpPr>
              <p:cNvPr id="1113" name="Google Shape;1113;p10"/>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0"/>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0"/>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0"/>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7" name="Google Shape;1117;p10"/>
            <p:cNvGrpSpPr/>
            <p:nvPr/>
          </p:nvGrpSpPr>
          <p:grpSpPr>
            <a:xfrm>
              <a:off x="8763367" y="2641902"/>
              <a:ext cx="230809" cy="243156"/>
              <a:chOff x="3770248" y="2527300"/>
              <a:chExt cx="180404" cy="190055"/>
            </a:xfrm>
          </p:grpSpPr>
          <p:sp>
            <p:nvSpPr>
              <p:cNvPr id="1118" name="Google Shape;1118;p10"/>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0"/>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0"/>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0"/>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2" name="Google Shape;1122;p10"/>
            <p:cNvGrpSpPr/>
            <p:nvPr/>
          </p:nvGrpSpPr>
          <p:grpSpPr>
            <a:xfrm rot="5400000">
              <a:off x="8655427" y="4253521"/>
              <a:ext cx="201871" cy="231166"/>
              <a:chOff x="3462796" y="2555878"/>
              <a:chExt cx="157798" cy="180711"/>
            </a:xfrm>
          </p:grpSpPr>
          <p:sp>
            <p:nvSpPr>
              <p:cNvPr id="1123" name="Google Shape;1123;p10"/>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0"/>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0"/>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0"/>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0"/>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0"/>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9" name="Google Shape;1129;p10"/>
            <p:cNvGrpSpPr/>
            <p:nvPr/>
          </p:nvGrpSpPr>
          <p:grpSpPr>
            <a:xfrm rot="-2700000">
              <a:off x="7375305" y="1863439"/>
              <a:ext cx="169840" cy="178926"/>
              <a:chOff x="3770248" y="2527300"/>
              <a:chExt cx="180404" cy="190055"/>
            </a:xfrm>
          </p:grpSpPr>
          <p:sp>
            <p:nvSpPr>
              <p:cNvPr id="1130" name="Google Shape;1130;p10"/>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0"/>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0"/>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0"/>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4" name="Google Shape;1134;p10"/>
            <p:cNvGrpSpPr/>
            <p:nvPr/>
          </p:nvGrpSpPr>
          <p:grpSpPr>
            <a:xfrm>
              <a:off x="6800134" y="23"/>
              <a:ext cx="985363" cy="1665685"/>
              <a:chOff x="2484475" y="1329455"/>
              <a:chExt cx="1046700" cy="1769370"/>
            </a:xfrm>
          </p:grpSpPr>
          <p:sp>
            <p:nvSpPr>
              <p:cNvPr id="1135" name="Google Shape;1135;p10"/>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0"/>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10"/>
              <p:cNvGrpSpPr/>
              <p:nvPr/>
            </p:nvGrpSpPr>
            <p:grpSpPr>
              <a:xfrm>
                <a:off x="2769703" y="1329455"/>
                <a:ext cx="510180" cy="1483501"/>
                <a:chOff x="1818382" y="2433081"/>
                <a:chExt cx="466728" cy="1357150"/>
              </a:xfrm>
            </p:grpSpPr>
            <p:grpSp>
              <p:nvGrpSpPr>
                <p:cNvPr id="1138" name="Google Shape;1138;p10"/>
                <p:cNvGrpSpPr/>
                <p:nvPr/>
              </p:nvGrpSpPr>
              <p:grpSpPr>
                <a:xfrm>
                  <a:off x="1818382" y="2971595"/>
                  <a:ext cx="466728" cy="818636"/>
                  <a:chOff x="1818382" y="2942618"/>
                  <a:chExt cx="466728" cy="818636"/>
                </a:xfrm>
              </p:grpSpPr>
              <p:sp>
                <p:nvSpPr>
                  <p:cNvPr id="1139" name="Google Shape;1139;p10"/>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10"/>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0"/>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42" name="Google Shape;1142;p10"/>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 name="Google Shape;1143;p10"/>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1144" name="Google Shape;1144;p10"/>
            <p:cNvGrpSpPr/>
            <p:nvPr/>
          </p:nvGrpSpPr>
          <p:grpSpPr>
            <a:xfrm>
              <a:off x="8330194" y="-10"/>
              <a:ext cx="852241" cy="2641273"/>
              <a:chOff x="3961868" y="-891976"/>
              <a:chExt cx="905291" cy="2805686"/>
            </a:xfrm>
          </p:grpSpPr>
          <p:grpSp>
            <p:nvGrpSpPr>
              <p:cNvPr id="1145" name="Google Shape;1145;p10"/>
              <p:cNvGrpSpPr/>
              <p:nvPr/>
            </p:nvGrpSpPr>
            <p:grpSpPr>
              <a:xfrm>
                <a:off x="3961868" y="1008419"/>
                <a:ext cx="905291" cy="905291"/>
                <a:chOff x="764100" y="3623300"/>
                <a:chExt cx="1046700" cy="1046700"/>
              </a:xfrm>
            </p:grpSpPr>
            <p:sp>
              <p:nvSpPr>
                <p:cNvPr id="1146" name="Google Shape;1146;p10"/>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0"/>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10"/>
              <p:cNvGrpSpPr/>
              <p:nvPr/>
            </p:nvGrpSpPr>
            <p:grpSpPr>
              <a:xfrm>
                <a:off x="4155315" y="-891976"/>
                <a:ext cx="522826" cy="2613070"/>
                <a:chOff x="2447534" y="1219291"/>
                <a:chExt cx="478297" cy="2390513"/>
              </a:xfrm>
            </p:grpSpPr>
            <p:grpSp>
              <p:nvGrpSpPr>
                <p:cNvPr id="1149" name="Google Shape;1149;p10"/>
                <p:cNvGrpSpPr/>
                <p:nvPr/>
              </p:nvGrpSpPr>
              <p:grpSpPr>
                <a:xfrm>
                  <a:off x="2447534" y="1219291"/>
                  <a:ext cx="478297" cy="2390513"/>
                  <a:chOff x="2447534" y="1219291"/>
                  <a:chExt cx="478297" cy="2390513"/>
                </a:xfrm>
              </p:grpSpPr>
              <p:grpSp>
                <p:nvGrpSpPr>
                  <p:cNvPr id="1150" name="Google Shape;1150;p10"/>
                  <p:cNvGrpSpPr/>
                  <p:nvPr/>
                </p:nvGrpSpPr>
                <p:grpSpPr>
                  <a:xfrm>
                    <a:off x="2447534" y="2971595"/>
                    <a:ext cx="478297" cy="638209"/>
                    <a:chOff x="2447534" y="3081786"/>
                    <a:chExt cx="478297" cy="638209"/>
                  </a:xfrm>
                </p:grpSpPr>
                <p:sp>
                  <p:nvSpPr>
                    <p:cNvPr id="1151" name="Google Shape;1151;p10"/>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10"/>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10"/>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54" name="Google Shape;1154;p10"/>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 name="Google Shape;1155;p10"/>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1156" name="Google Shape;1156;p10"/>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1157" name="Google Shape;1157;p10"/>
            <p:cNvGrpSpPr/>
            <p:nvPr/>
          </p:nvGrpSpPr>
          <p:grpSpPr>
            <a:xfrm>
              <a:off x="7811773" y="-2"/>
              <a:ext cx="492189" cy="1837864"/>
              <a:chOff x="5194218" y="-536312"/>
              <a:chExt cx="522827" cy="1952267"/>
            </a:xfrm>
          </p:grpSpPr>
          <p:grpSp>
            <p:nvGrpSpPr>
              <p:cNvPr id="1158" name="Google Shape;1158;p10"/>
              <p:cNvGrpSpPr/>
              <p:nvPr/>
            </p:nvGrpSpPr>
            <p:grpSpPr>
              <a:xfrm>
                <a:off x="5194218" y="893129"/>
                <a:ext cx="522827" cy="522827"/>
                <a:chOff x="764100" y="3623300"/>
                <a:chExt cx="1046700" cy="1046700"/>
              </a:xfrm>
            </p:grpSpPr>
            <p:sp>
              <p:nvSpPr>
                <p:cNvPr id="1159" name="Google Shape;1159;p10"/>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0"/>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10"/>
              <p:cNvGrpSpPr/>
              <p:nvPr/>
            </p:nvGrpSpPr>
            <p:grpSpPr>
              <a:xfrm>
                <a:off x="5371921" y="-536312"/>
                <a:ext cx="182209" cy="1814066"/>
                <a:chOff x="3305183" y="1663032"/>
                <a:chExt cx="166690" cy="1659561"/>
              </a:xfrm>
            </p:grpSpPr>
            <p:grpSp>
              <p:nvGrpSpPr>
                <p:cNvPr id="1162" name="Google Shape;1162;p10"/>
                <p:cNvGrpSpPr/>
                <p:nvPr/>
              </p:nvGrpSpPr>
              <p:grpSpPr>
                <a:xfrm>
                  <a:off x="3305183" y="1663032"/>
                  <a:ext cx="166690" cy="1659561"/>
                  <a:chOff x="3305183" y="1663032"/>
                  <a:chExt cx="166690" cy="1659561"/>
                </a:xfrm>
              </p:grpSpPr>
              <p:grpSp>
                <p:nvGrpSpPr>
                  <p:cNvPr id="1163" name="Google Shape;1163;p10"/>
                  <p:cNvGrpSpPr/>
                  <p:nvPr/>
                </p:nvGrpSpPr>
                <p:grpSpPr>
                  <a:xfrm>
                    <a:off x="3305183" y="2971595"/>
                    <a:ext cx="166690" cy="350998"/>
                    <a:chOff x="3305183" y="3146560"/>
                    <a:chExt cx="166690" cy="350998"/>
                  </a:xfrm>
                </p:grpSpPr>
                <p:sp>
                  <p:nvSpPr>
                    <p:cNvPr id="1164" name="Google Shape;1164;p10"/>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0"/>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0"/>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67" name="Google Shape;1167;p10"/>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 name="Google Shape;1168;p10"/>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1169" name="Google Shape;1169;p10"/>
            <p:cNvGrpSpPr/>
            <p:nvPr/>
          </p:nvGrpSpPr>
          <p:grpSpPr>
            <a:xfrm>
              <a:off x="8018879" y="-29"/>
              <a:ext cx="810166" cy="4470272"/>
              <a:chOff x="7824797" y="-1724181"/>
              <a:chExt cx="860597" cy="4748536"/>
            </a:xfrm>
          </p:grpSpPr>
          <p:grpSp>
            <p:nvGrpSpPr>
              <p:cNvPr id="1170" name="Google Shape;1170;p10"/>
              <p:cNvGrpSpPr/>
              <p:nvPr/>
            </p:nvGrpSpPr>
            <p:grpSpPr>
              <a:xfrm>
                <a:off x="7824797" y="1891931"/>
                <a:ext cx="860597" cy="1132425"/>
                <a:chOff x="764100" y="3623300"/>
                <a:chExt cx="1046700" cy="1046700"/>
              </a:xfrm>
            </p:grpSpPr>
            <p:sp>
              <p:nvSpPr>
                <p:cNvPr id="1171" name="Google Shape;1171;p10"/>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0"/>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10"/>
              <p:cNvGrpSpPr/>
              <p:nvPr/>
            </p:nvGrpSpPr>
            <p:grpSpPr>
              <a:xfrm>
                <a:off x="8100547" y="-1724181"/>
                <a:ext cx="300376" cy="4529867"/>
                <a:chOff x="3792712" y="-322375"/>
                <a:chExt cx="274793" cy="4144055"/>
              </a:xfrm>
            </p:grpSpPr>
            <p:grpSp>
              <p:nvGrpSpPr>
                <p:cNvPr id="1174" name="Google Shape;1174;p10"/>
                <p:cNvGrpSpPr/>
                <p:nvPr/>
              </p:nvGrpSpPr>
              <p:grpSpPr>
                <a:xfrm>
                  <a:off x="3792712" y="-322375"/>
                  <a:ext cx="274793" cy="4144055"/>
                  <a:chOff x="3792712" y="-322375"/>
                  <a:chExt cx="274793" cy="4144055"/>
                </a:xfrm>
              </p:grpSpPr>
              <p:grpSp>
                <p:nvGrpSpPr>
                  <p:cNvPr id="1175" name="Google Shape;1175;p10"/>
                  <p:cNvGrpSpPr/>
                  <p:nvPr/>
                </p:nvGrpSpPr>
                <p:grpSpPr>
                  <a:xfrm>
                    <a:off x="3792712" y="2971595"/>
                    <a:ext cx="274793" cy="850085"/>
                    <a:chOff x="3792712" y="2879468"/>
                    <a:chExt cx="274793" cy="850085"/>
                  </a:xfrm>
                </p:grpSpPr>
                <p:sp>
                  <p:nvSpPr>
                    <p:cNvPr id="1176" name="Google Shape;1176;p10"/>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10"/>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10"/>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9" name="Google Shape;1179;p10"/>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 name="Google Shape;1180;p10"/>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1181" name="Google Shape;1181;p10"/>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1182" name="Google Shape;1182;p10"/>
            <p:cNvGrpSpPr/>
            <p:nvPr/>
          </p:nvGrpSpPr>
          <p:grpSpPr>
            <a:xfrm>
              <a:off x="7184797" y="-17"/>
              <a:ext cx="985363" cy="3905971"/>
              <a:chOff x="1192601" y="-1724180"/>
              <a:chExt cx="1046700" cy="4149108"/>
            </a:xfrm>
          </p:grpSpPr>
          <p:grpSp>
            <p:nvGrpSpPr>
              <p:cNvPr id="1183" name="Google Shape;1183;p10"/>
              <p:cNvGrpSpPr/>
              <p:nvPr/>
            </p:nvGrpSpPr>
            <p:grpSpPr>
              <a:xfrm>
                <a:off x="1192601" y="1378228"/>
                <a:ext cx="1046700" cy="1046700"/>
                <a:chOff x="764100" y="3623300"/>
                <a:chExt cx="1046700" cy="1046700"/>
              </a:xfrm>
            </p:grpSpPr>
            <p:sp>
              <p:nvSpPr>
                <p:cNvPr id="1184" name="Google Shape;1184;p10"/>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0"/>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10"/>
              <p:cNvGrpSpPr/>
              <p:nvPr/>
            </p:nvGrpSpPr>
            <p:grpSpPr>
              <a:xfrm>
                <a:off x="1417979" y="-1724180"/>
                <a:ext cx="580390" cy="3855366"/>
                <a:chOff x="522260" y="372820"/>
                <a:chExt cx="530958" cy="3527002"/>
              </a:xfrm>
            </p:grpSpPr>
            <p:grpSp>
              <p:nvGrpSpPr>
                <p:cNvPr id="1187" name="Google Shape;1187;p10"/>
                <p:cNvGrpSpPr/>
                <p:nvPr/>
              </p:nvGrpSpPr>
              <p:grpSpPr>
                <a:xfrm>
                  <a:off x="522260" y="372820"/>
                  <a:ext cx="530958" cy="3527002"/>
                  <a:chOff x="522260" y="372820"/>
                  <a:chExt cx="530958" cy="3527002"/>
                </a:xfrm>
              </p:grpSpPr>
              <p:grpSp>
                <p:nvGrpSpPr>
                  <p:cNvPr id="1188" name="Google Shape;1188;p10"/>
                  <p:cNvGrpSpPr/>
                  <p:nvPr/>
                </p:nvGrpSpPr>
                <p:grpSpPr>
                  <a:xfrm>
                    <a:off x="522260" y="2971595"/>
                    <a:ext cx="530958" cy="928227"/>
                    <a:chOff x="522260" y="2971595"/>
                    <a:chExt cx="530958" cy="928227"/>
                  </a:xfrm>
                </p:grpSpPr>
                <p:sp>
                  <p:nvSpPr>
                    <p:cNvPr id="1189" name="Google Shape;1189;p10"/>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0"/>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0"/>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0"/>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93" name="Google Shape;1193;p10"/>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 name="Google Shape;1194;p10"/>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1195" name="Google Shape;1195;p10"/>
            <p:cNvGrpSpPr/>
            <p:nvPr/>
          </p:nvGrpSpPr>
          <p:grpSpPr>
            <a:xfrm>
              <a:off x="7192739" y="3730341"/>
              <a:ext cx="148551" cy="170121"/>
              <a:chOff x="3462796" y="2555878"/>
              <a:chExt cx="157798" cy="180711"/>
            </a:xfrm>
          </p:grpSpPr>
          <p:sp>
            <p:nvSpPr>
              <p:cNvPr id="1196" name="Google Shape;1196;p10"/>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0"/>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0"/>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0"/>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0"/>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0"/>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 Top drawing">
  <p:cSld name="BLANK_1">
    <p:spTree>
      <p:nvGrpSpPr>
        <p:cNvPr id="1" name="Shape 1202"/>
        <p:cNvGrpSpPr/>
        <p:nvPr/>
      </p:nvGrpSpPr>
      <p:grpSpPr>
        <a:xfrm>
          <a:off x="0" y="0"/>
          <a:ext cx="0" cy="0"/>
          <a:chOff x="0" y="0"/>
          <a:chExt cx="0" cy="0"/>
        </a:xfrm>
      </p:grpSpPr>
      <p:sp>
        <p:nvSpPr>
          <p:cNvPr id="1203" name="Google Shape;1203;p11"/>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204" name="Google Shape;1204;p11"/>
          <p:cNvGrpSpPr/>
          <p:nvPr/>
        </p:nvGrpSpPr>
        <p:grpSpPr>
          <a:xfrm>
            <a:off x="501117" y="14"/>
            <a:ext cx="222106" cy="963625"/>
            <a:chOff x="6176324" y="1765810"/>
            <a:chExt cx="466512" cy="2024421"/>
          </a:xfrm>
        </p:grpSpPr>
        <p:sp>
          <p:nvSpPr>
            <p:cNvPr id="1205" name="Google Shape;1205;p11"/>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1"/>
            <p:cNvSpPr/>
            <p:nvPr/>
          </p:nvSpPr>
          <p:spPr>
            <a:xfrm>
              <a:off x="6400743" y="1765810"/>
              <a:ext cx="17700" cy="120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11"/>
          <p:cNvGrpSpPr/>
          <p:nvPr/>
        </p:nvGrpSpPr>
        <p:grpSpPr>
          <a:xfrm>
            <a:off x="4054453" y="110"/>
            <a:ext cx="281103" cy="638706"/>
            <a:chOff x="4897958" y="2723139"/>
            <a:chExt cx="514087" cy="1168081"/>
          </a:xfrm>
        </p:grpSpPr>
        <p:sp>
          <p:nvSpPr>
            <p:cNvPr id="1208" name="Google Shape;1208;p11"/>
            <p:cNvSpPr/>
            <p:nvPr/>
          </p:nvSpPr>
          <p:spPr>
            <a:xfrm>
              <a:off x="4897958" y="2971595"/>
              <a:ext cx="514087" cy="919625"/>
            </a:xfrm>
            <a:custGeom>
              <a:avLst/>
              <a:gdLst/>
              <a:ahLst/>
              <a:cxnLst/>
              <a:rect l="l" t="t" r="r" b="b"/>
              <a:pathLst>
                <a:path w="514087" h="919625" extrusionOk="0">
                  <a:moveTo>
                    <a:pt x="503440" y="612940"/>
                  </a:moveTo>
                  <a:cubicBezTo>
                    <a:pt x="488835" y="497878"/>
                    <a:pt x="385076" y="411391"/>
                    <a:pt x="386663" y="292519"/>
                  </a:cubicBezTo>
                  <a:cubicBezTo>
                    <a:pt x="400316" y="294106"/>
                    <a:pt x="377964" y="247751"/>
                    <a:pt x="368312" y="237972"/>
                  </a:cubicBezTo>
                  <a:cubicBezTo>
                    <a:pt x="360247" y="200825"/>
                    <a:pt x="403681" y="12865"/>
                    <a:pt x="343674" y="33820"/>
                  </a:cubicBezTo>
                  <a:cubicBezTo>
                    <a:pt x="345134" y="-16980"/>
                    <a:pt x="171017" y="-6630"/>
                    <a:pt x="171208" y="38837"/>
                  </a:cubicBezTo>
                  <a:cubicBezTo>
                    <a:pt x="161746" y="39408"/>
                    <a:pt x="145808" y="36233"/>
                    <a:pt x="145808" y="50139"/>
                  </a:cubicBezTo>
                  <a:cubicBezTo>
                    <a:pt x="145808" y="112369"/>
                    <a:pt x="144919" y="174028"/>
                    <a:pt x="145236" y="236068"/>
                  </a:cubicBezTo>
                  <a:cubicBezTo>
                    <a:pt x="131203" y="242418"/>
                    <a:pt x="99262" y="286359"/>
                    <a:pt x="127456" y="301345"/>
                  </a:cubicBezTo>
                  <a:cubicBezTo>
                    <a:pt x="139839" y="437108"/>
                    <a:pt x="-22340" y="548995"/>
                    <a:pt x="2615" y="706349"/>
                  </a:cubicBezTo>
                  <a:cubicBezTo>
                    <a:pt x="55892" y="1056297"/>
                    <a:pt x="596023" y="940409"/>
                    <a:pt x="503440" y="6129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1"/>
            <p:cNvSpPr/>
            <p:nvPr/>
          </p:nvSpPr>
          <p:spPr>
            <a:xfrm>
              <a:off x="5157477" y="2723139"/>
              <a:ext cx="17700" cy="25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11"/>
          <p:cNvGrpSpPr/>
          <p:nvPr/>
        </p:nvGrpSpPr>
        <p:grpSpPr>
          <a:xfrm>
            <a:off x="2016228" y="118"/>
            <a:ext cx="222105" cy="594985"/>
            <a:chOff x="5578966" y="2874382"/>
            <a:chExt cx="406190" cy="1088121"/>
          </a:xfrm>
        </p:grpSpPr>
        <p:sp>
          <p:nvSpPr>
            <p:cNvPr id="1211" name="Google Shape;1211;p11"/>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1"/>
            <p:cNvSpPr/>
            <p:nvPr/>
          </p:nvSpPr>
          <p:spPr>
            <a:xfrm>
              <a:off x="5774610" y="2874382"/>
              <a:ext cx="17700" cy="100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11"/>
          <p:cNvGrpSpPr/>
          <p:nvPr/>
        </p:nvGrpSpPr>
        <p:grpSpPr>
          <a:xfrm>
            <a:off x="2887321" y="81"/>
            <a:ext cx="255089" cy="1042043"/>
            <a:chOff x="6176324" y="1884520"/>
            <a:chExt cx="466512" cy="1905711"/>
          </a:xfrm>
        </p:grpSpPr>
        <p:sp>
          <p:nvSpPr>
            <p:cNvPr id="1214" name="Google Shape;1214;p11"/>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1"/>
            <p:cNvSpPr/>
            <p:nvPr/>
          </p:nvSpPr>
          <p:spPr>
            <a:xfrm>
              <a:off x="6400710" y="1884520"/>
              <a:ext cx="17700" cy="109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11"/>
          <p:cNvGrpSpPr/>
          <p:nvPr/>
        </p:nvGrpSpPr>
        <p:grpSpPr>
          <a:xfrm>
            <a:off x="835052" y="109"/>
            <a:ext cx="260580" cy="559437"/>
            <a:chOff x="6798998" y="2578195"/>
            <a:chExt cx="476555" cy="1023111"/>
          </a:xfrm>
        </p:grpSpPr>
        <p:sp>
          <p:nvSpPr>
            <p:cNvPr id="1217" name="Google Shape;1217;p11"/>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1"/>
            <p:cNvSpPr/>
            <p:nvPr/>
          </p:nvSpPr>
          <p:spPr>
            <a:xfrm>
              <a:off x="7026852" y="2578195"/>
              <a:ext cx="17700" cy="39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11"/>
          <p:cNvGrpSpPr/>
          <p:nvPr/>
        </p:nvGrpSpPr>
        <p:grpSpPr>
          <a:xfrm>
            <a:off x="4849828" y="86"/>
            <a:ext cx="93214" cy="745528"/>
            <a:chOff x="7576714" y="1965553"/>
            <a:chExt cx="170472" cy="1363439"/>
          </a:xfrm>
        </p:grpSpPr>
        <p:sp>
          <p:nvSpPr>
            <p:cNvPr id="1220" name="Google Shape;1220;p11"/>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1"/>
            <p:cNvSpPr/>
            <p:nvPr/>
          </p:nvSpPr>
          <p:spPr>
            <a:xfrm>
              <a:off x="7652967" y="1965553"/>
              <a:ext cx="17700" cy="100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11"/>
          <p:cNvGrpSpPr/>
          <p:nvPr/>
        </p:nvGrpSpPr>
        <p:grpSpPr>
          <a:xfrm>
            <a:off x="1449079" y="70"/>
            <a:ext cx="157683" cy="1169334"/>
            <a:chOff x="7883572" y="1683399"/>
            <a:chExt cx="288375" cy="2138505"/>
          </a:xfrm>
        </p:grpSpPr>
        <p:sp>
          <p:nvSpPr>
            <p:cNvPr id="1223" name="Google Shape;1223;p11"/>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1"/>
            <p:cNvSpPr/>
            <p:nvPr/>
          </p:nvSpPr>
          <p:spPr>
            <a:xfrm>
              <a:off x="8024914" y="1683399"/>
              <a:ext cx="17700" cy="129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11"/>
          <p:cNvGrpSpPr/>
          <p:nvPr/>
        </p:nvGrpSpPr>
        <p:grpSpPr>
          <a:xfrm>
            <a:off x="817647" y="92422"/>
            <a:ext cx="86284" cy="98813"/>
            <a:chOff x="3462796" y="2555878"/>
            <a:chExt cx="157798" cy="180711"/>
          </a:xfrm>
        </p:grpSpPr>
        <p:sp>
          <p:nvSpPr>
            <p:cNvPr id="1226" name="Google Shape;1226;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1" name="Google Shape;1231;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2" name="Google Shape;1232;p11"/>
          <p:cNvGrpSpPr/>
          <p:nvPr/>
        </p:nvGrpSpPr>
        <p:grpSpPr>
          <a:xfrm>
            <a:off x="2393331" y="638764"/>
            <a:ext cx="98645" cy="103922"/>
            <a:chOff x="3770248" y="2527300"/>
            <a:chExt cx="180404" cy="190055"/>
          </a:xfrm>
        </p:grpSpPr>
        <p:sp>
          <p:nvSpPr>
            <p:cNvPr id="1233" name="Google Shape;1233;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7" name="Google Shape;1237;p11"/>
          <p:cNvGrpSpPr/>
          <p:nvPr/>
        </p:nvGrpSpPr>
        <p:grpSpPr>
          <a:xfrm>
            <a:off x="4448250" y="26354"/>
            <a:ext cx="117260" cy="134286"/>
            <a:chOff x="3462796" y="2555878"/>
            <a:chExt cx="157798" cy="180711"/>
          </a:xfrm>
        </p:grpSpPr>
        <p:sp>
          <p:nvSpPr>
            <p:cNvPr id="1238" name="Google Shape;1238;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9" name="Google Shape;1239;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4" name="Google Shape;1244;p11"/>
          <p:cNvGrpSpPr/>
          <p:nvPr/>
        </p:nvGrpSpPr>
        <p:grpSpPr>
          <a:xfrm>
            <a:off x="3457306" y="904099"/>
            <a:ext cx="134058" cy="141230"/>
            <a:chOff x="3770248" y="2527300"/>
            <a:chExt cx="180404" cy="190055"/>
          </a:xfrm>
        </p:grpSpPr>
        <p:sp>
          <p:nvSpPr>
            <p:cNvPr id="1245" name="Google Shape;1245;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9" name="Google Shape;1249;p11"/>
          <p:cNvGrpSpPr/>
          <p:nvPr/>
        </p:nvGrpSpPr>
        <p:grpSpPr>
          <a:xfrm rot="5400000">
            <a:off x="3320205" y="266918"/>
            <a:ext cx="117260" cy="134268"/>
            <a:chOff x="3462796" y="2555878"/>
            <a:chExt cx="157798" cy="180711"/>
          </a:xfrm>
        </p:grpSpPr>
        <p:sp>
          <p:nvSpPr>
            <p:cNvPr id="1250" name="Google Shape;1250;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56" name="Google Shape;1256;p11"/>
          <p:cNvGrpSpPr/>
          <p:nvPr/>
        </p:nvGrpSpPr>
        <p:grpSpPr>
          <a:xfrm>
            <a:off x="490004" y="711414"/>
            <a:ext cx="98645" cy="103922"/>
            <a:chOff x="3770248" y="2527300"/>
            <a:chExt cx="180404" cy="190055"/>
          </a:xfrm>
        </p:grpSpPr>
        <p:sp>
          <p:nvSpPr>
            <p:cNvPr id="1257" name="Google Shape;1257;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1" name="Google Shape;1261;p11"/>
          <p:cNvGrpSpPr/>
          <p:nvPr/>
        </p:nvGrpSpPr>
        <p:grpSpPr>
          <a:xfrm rot="-2700000">
            <a:off x="4871785" y="1077752"/>
            <a:ext cx="98633" cy="103910"/>
            <a:chOff x="3770248" y="2527300"/>
            <a:chExt cx="180404" cy="190055"/>
          </a:xfrm>
        </p:grpSpPr>
        <p:sp>
          <p:nvSpPr>
            <p:cNvPr id="1262" name="Google Shape;1262;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6" name="Google Shape;1266;p11"/>
          <p:cNvGrpSpPr/>
          <p:nvPr/>
        </p:nvGrpSpPr>
        <p:grpSpPr>
          <a:xfrm>
            <a:off x="1552394" y="34"/>
            <a:ext cx="572336" cy="1286416"/>
            <a:chOff x="2484475" y="746199"/>
            <a:chExt cx="1046700" cy="2352626"/>
          </a:xfrm>
        </p:grpSpPr>
        <p:sp>
          <p:nvSpPr>
            <p:cNvPr id="1267" name="Google Shape;1267;p11"/>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1"/>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 name="Google Shape;1269;p11"/>
            <p:cNvGrpSpPr/>
            <p:nvPr/>
          </p:nvGrpSpPr>
          <p:grpSpPr>
            <a:xfrm>
              <a:off x="2769703" y="746199"/>
              <a:ext cx="510180" cy="2066757"/>
              <a:chOff x="1818382" y="1899501"/>
              <a:chExt cx="466728" cy="1890730"/>
            </a:xfrm>
          </p:grpSpPr>
          <p:grpSp>
            <p:nvGrpSpPr>
              <p:cNvPr id="1270" name="Google Shape;1270;p11"/>
              <p:cNvGrpSpPr/>
              <p:nvPr/>
            </p:nvGrpSpPr>
            <p:grpSpPr>
              <a:xfrm>
                <a:off x="1818382" y="2971595"/>
                <a:ext cx="466728" cy="818636"/>
                <a:chOff x="1818382" y="2942618"/>
                <a:chExt cx="466728" cy="818636"/>
              </a:xfrm>
            </p:grpSpPr>
            <p:sp>
              <p:nvSpPr>
                <p:cNvPr id="1271" name="Google Shape;1271;p11"/>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11"/>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11"/>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74" name="Google Shape;1274;p11"/>
              <p:cNvSpPr/>
              <p:nvPr/>
            </p:nvSpPr>
            <p:spPr>
              <a:xfrm>
                <a:off x="2046061" y="1899501"/>
                <a:ext cx="17700" cy="1078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 name="Google Shape;1275;p11"/>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19050" cap="rnd" cmpd="sng">
              <a:solidFill>
                <a:schemeClr val="lt1"/>
              </a:solidFill>
              <a:prstDash val="solid"/>
              <a:round/>
              <a:headEnd type="none" w="med" len="med"/>
              <a:tailEnd type="none" w="med" len="med"/>
            </a:ln>
          </p:spPr>
        </p:sp>
      </p:grpSp>
      <p:grpSp>
        <p:nvGrpSpPr>
          <p:cNvPr id="1276" name="Google Shape;1276;p11"/>
          <p:cNvGrpSpPr/>
          <p:nvPr/>
        </p:nvGrpSpPr>
        <p:grpSpPr>
          <a:xfrm>
            <a:off x="2360233" y="30"/>
            <a:ext cx="495013" cy="706398"/>
            <a:chOff x="3961868" y="621833"/>
            <a:chExt cx="905291" cy="1291877"/>
          </a:xfrm>
        </p:grpSpPr>
        <p:grpSp>
          <p:nvGrpSpPr>
            <p:cNvPr id="1277" name="Google Shape;1277;p11"/>
            <p:cNvGrpSpPr/>
            <p:nvPr/>
          </p:nvGrpSpPr>
          <p:grpSpPr>
            <a:xfrm>
              <a:off x="3961868" y="1008419"/>
              <a:ext cx="905291" cy="905291"/>
              <a:chOff x="764100" y="3623300"/>
              <a:chExt cx="1046700" cy="1046700"/>
            </a:xfrm>
          </p:grpSpPr>
          <p:sp>
            <p:nvSpPr>
              <p:cNvPr id="1278" name="Google Shape;1278;p11"/>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1"/>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11"/>
            <p:cNvGrpSpPr/>
            <p:nvPr/>
          </p:nvGrpSpPr>
          <p:grpSpPr>
            <a:xfrm>
              <a:off x="4155315" y="621833"/>
              <a:ext cx="522826" cy="1099260"/>
              <a:chOff x="2447534" y="2604168"/>
              <a:chExt cx="478297" cy="1005636"/>
            </a:xfrm>
          </p:grpSpPr>
          <p:grpSp>
            <p:nvGrpSpPr>
              <p:cNvPr id="1281" name="Google Shape;1281;p11"/>
              <p:cNvGrpSpPr/>
              <p:nvPr/>
            </p:nvGrpSpPr>
            <p:grpSpPr>
              <a:xfrm>
                <a:off x="2447534" y="2604168"/>
                <a:ext cx="478297" cy="1005636"/>
                <a:chOff x="2447534" y="2604168"/>
                <a:chExt cx="478297" cy="1005636"/>
              </a:xfrm>
            </p:grpSpPr>
            <p:grpSp>
              <p:nvGrpSpPr>
                <p:cNvPr id="1282" name="Google Shape;1282;p11"/>
                <p:cNvGrpSpPr/>
                <p:nvPr/>
              </p:nvGrpSpPr>
              <p:grpSpPr>
                <a:xfrm>
                  <a:off x="2447534" y="2971595"/>
                  <a:ext cx="478297" cy="638209"/>
                  <a:chOff x="2447534" y="3081786"/>
                  <a:chExt cx="478297" cy="638209"/>
                </a:xfrm>
              </p:grpSpPr>
              <p:sp>
                <p:nvSpPr>
                  <p:cNvPr id="1283" name="Google Shape;1283;p11"/>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11"/>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11"/>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6" name="Google Shape;1286;p11"/>
                <p:cNvSpPr/>
                <p:nvPr/>
              </p:nvSpPr>
              <p:spPr>
                <a:xfrm>
                  <a:off x="2675601" y="2604168"/>
                  <a:ext cx="17700" cy="373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 name="Google Shape;1287;p11"/>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19050" cap="rnd" cmpd="sng">
                <a:solidFill>
                  <a:schemeClr val="lt1"/>
                </a:solidFill>
                <a:prstDash val="solid"/>
                <a:round/>
                <a:headEnd type="none" w="med" len="med"/>
                <a:tailEnd type="none" w="med" len="med"/>
              </a:ln>
            </p:spPr>
          </p:sp>
          <p:sp>
            <p:nvSpPr>
              <p:cNvPr id="1288" name="Google Shape;1288;p11"/>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19050" cap="rnd" cmpd="sng">
                <a:solidFill>
                  <a:schemeClr val="lt1"/>
                </a:solidFill>
                <a:prstDash val="solid"/>
                <a:round/>
                <a:headEnd type="none" w="med" len="med"/>
                <a:tailEnd type="none" w="med" len="med"/>
              </a:ln>
            </p:spPr>
          </p:sp>
        </p:grpSp>
      </p:grpSp>
      <p:grpSp>
        <p:nvGrpSpPr>
          <p:cNvPr id="1289" name="Google Shape;1289;p11"/>
          <p:cNvGrpSpPr/>
          <p:nvPr/>
        </p:nvGrpSpPr>
        <p:grpSpPr>
          <a:xfrm>
            <a:off x="3034082" y="24"/>
            <a:ext cx="285882" cy="434231"/>
            <a:chOff x="5194218" y="621823"/>
            <a:chExt cx="522827" cy="794132"/>
          </a:xfrm>
        </p:grpSpPr>
        <p:grpSp>
          <p:nvGrpSpPr>
            <p:cNvPr id="1290" name="Google Shape;1290;p11"/>
            <p:cNvGrpSpPr/>
            <p:nvPr/>
          </p:nvGrpSpPr>
          <p:grpSpPr>
            <a:xfrm>
              <a:off x="5194218" y="893129"/>
              <a:ext cx="522827" cy="522827"/>
              <a:chOff x="764100" y="3623300"/>
              <a:chExt cx="1046700" cy="1046700"/>
            </a:xfrm>
          </p:grpSpPr>
          <p:sp>
            <p:nvSpPr>
              <p:cNvPr id="1291" name="Google Shape;1291;p11"/>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1"/>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11"/>
            <p:cNvGrpSpPr/>
            <p:nvPr/>
          </p:nvGrpSpPr>
          <p:grpSpPr>
            <a:xfrm>
              <a:off x="5371921" y="621823"/>
              <a:ext cx="182209" cy="655932"/>
              <a:chOff x="3305183" y="2722527"/>
              <a:chExt cx="166690" cy="600065"/>
            </a:xfrm>
          </p:grpSpPr>
          <p:grpSp>
            <p:nvGrpSpPr>
              <p:cNvPr id="1294" name="Google Shape;1294;p11"/>
              <p:cNvGrpSpPr/>
              <p:nvPr/>
            </p:nvGrpSpPr>
            <p:grpSpPr>
              <a:xfrm>
                <a:off x="3305183" y="2722527"/>
                <a:ext cx="166690" cy="600065"/>
                <a:chOff x="3305183" y="2722527"/>
                <a:chExt cx="166690" cy="600065"/>
              </a:xfrm>
            </p:grpSpPr>
            <p:grpSp>
              <p:nvGrpSpPr>
                <p:cNvPr id="1295" name="Google Shape;1295;p11"/>
                <p:cNvGrpSpPr/>
                <p:nvPr/>
              </p:nvGrpSpPr>
              <p:grpSpPr>
                <a:xfrm>
                  <a:off x="3305183" y="2971595"/>
                  <a:ext cx="166690" cy="350998"/>
                  <a:chOff x="3305183" y="3146560"/>
                  <a:chExt cx="166690" cy="350998"/>
                </a:xfrm>
              </p:grpSpPr>
              <p:sp>
                <p:nvSpPr>
                  <p:cNvPr id="1296" name="Google Shape;1296;p11"/>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11"/>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11"/>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11"/>
                <p:cNvSpPr/>
                <p:nvPr/>
              </p:nvSpPr>
              <p:spPr>
                <a:xfrm>
                  <a:off x="3375891" y="2722527"/>
                  <a:ext cx="17700" cy="255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11"/>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19050" cap="rnd" cmpd="sng">
                <a:solidFill>
                  <a:schemeClr val="lt1"/>
                </a:solidFill>
                <a:prstDash val="solid"/>
                <a:round/>
                <a:headEnd type="none" w="med" len="med"/>
                <a:tailEnd type="none" w="med" len="med"/>
              </a:ln>
            </p:spPr>
          </p:sp>
        </p:grpSp>
      </p:grpSp>
      <p:grpSp>
        <p:nvGrpSpPr>
          <p:cNvPr id="1301" name="Google Shape;1301;p11"/>
          <p:cNvGrpSpPr/>
          <p:nvPr/>
        </p:nvGrpSpPr>
        <p:grpSpPr>
          <a:xfrm>
            <a:off x="4472482" y="42"/>
            <a:ext cx="470574" cy="1177689"/>
            <a:chOff x="7824797" y="870572"/>
            <a:chExt cx="860597" cy="2153783"/>
          </a:xfrm>
        </p:grpSpPr>
        <p:grpSp>
          <p:nvGrpSpPr>
            <p:cNvPr id="1302" name="Google Shape;1302;p11"/>
            <p:cNvGrpSpPr/>
            <p:nvPr/>
          </p:nvGrpSpPr>
          <p:grpSpPr>
            <a:xfrm>
              <a:off x="7824797" y="1891931"/>
              <a:ext cx="860597" cy="1132425"/>
              <a:chOff x="764100" y="3623300"/>
              <a:chExt cx="1046700" cy="1046700"/>
            </a:xfrm>
          </p:grpSpPr>
          <p:sp>
            <p:nvSpPr>
              <p:cNvPr id="1303" name="Google Shape;1303;p11"/>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1"/>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11"/>
            <p:cNvGrpSpPr/>
            <p:nvPr/>
          </p:nvGrpSpPr>
          <p:grpSpPr>
            <a:xfrm>
              <a:off x="8100547" y="870572"/>
              <a:ext cx="300376" cy="1935114"/>
              <a:chOff x="3792712" y="2051381"/>
              <a:chExt cx="274793" cy="1770299"/>
            </a:xfrm>
          </p:grpSpPr>
          <p:grpSp>
            <p:nvGrpSpPr>
              <p:cNvPr id="1306" name="Google Shape;1306;p11"/>
              <p:cNvGrpSpPr/>
              <p:nvPr/>
            </p:nvGrpSpPr>
            <p:grpSpPr>
              <a:xfrm>
                <a:off x="3792712" y="2051381"/>
                <a:ext cx="274793" cy="1770299"/>
                <a:chOff x="3792712" y="2051381"/>
                <a:chExt cx="274793" cy="1770299"/>
              </a:xfrm>
            </p:grpSpPr>
            <p:grpSp>
              <p:nvGrpSpPr>
                <p:cNvPr id="1307" name="Google Shape;1307;p11"/>
                <p:cNvGrpSpPr/>
                <p:nvPr/>
              </p:nvGrpSpPr>
              <p:grpSpPr>
                <a:xfrm>
                  <a:off x="3792712" y="2971595"/>
                  <a:ext cx="274793" cy="850085"/>
                  <a:chOff x="3792712" y="2879468"/>
                  <a:chExt cx="274793" cy="850085"/>
                </a:xfrm>
              </p:grpSpPr>
              <p:sp>
                <p:nvSpPr>
                  <p:cNvPr id="1308" name="Google Shape;1308;p11"/>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11"/>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11"/>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11" name="Google Shape;1311;p11"/>
                <p:cNvSpPr/>
                <p:nvPr/>
              </p:nvSpPr>
              <p:spPr>
                <a:xfrm>
                  <a:off x="3923176" y="2051381"/>
                  <a:ext cx="17700" cy="9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11"/>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19050" cap="rnd" cmpd="sng">
                <a:solidFill>
                  <a:schemeClr val="lt1"/>
                </a:solidFill>
                <a:prstDash val="solid"/>
                <a:round/>
                <a:headEnd type="none" w="med" len="med"/>
                <a:tailEnd type="none" w="med" len="med"/>
              </a:ln>
            </p:spPr>
          </p:sp>
          <p:sp>
            <p:nvSpPr>
              <p:cNvPr id="1313" name="Google Shape;1313;p11"/>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19050" cap="rnd" cmpd="sng">
                <a:solidFill>
                  <a:schemeClr val="lt1"/>
                </a:solidFill>
                <a:prstDash val="solid"/>
                <a:round/>
                <a:headEnd type="none" w="med" len="med"/>
                <a:tailEnd type="none" w="med" len="med"/>
              </a:ln>
            </p:spPr>
          </p:sp>
        </p:grpSp>
      </p:grpSp>
      <p:grpSp>
        <p:nvGrpSpPr>
          <p:cNvPr id="1314" name="Google Shape;1314;p11"/>
          <p:cNvGrpSpPr/>
          <p:nvPr/>
        </p:nvGrpSpPr>
        <p:grpSpPr>
          <a:xfrm>
            <a:off x="845998" y="42"/>
            <a:ext cx="572336" cy="917921"/>
            <a:chOff x="1192601" y="746213"/>
            <a:chExt cx="1046700" cy="1678715"/>
          </a:xfrm>
        </p:grpSpPr>
        <p:grpSp>
          <p:nvGrpSpPr>
            <p:cNvPr id="1315" name="Google Shape;1315;p11"/>
            <p:cNvGrpSpPr/>
            <p:nvPr/>
          </p:nvGrpSpPr>
          <p:grpSpPr>
            <a:xfrm>
              <a:off x="1192601" y="1378228"/>
              <a:ext cx="1046700" cy="1046700"/>
              <a:chOff x="764100" y="3623300"/>
              <a:chExt cx="1046700" cy="1046700"/>
            </a:xfrm>
          </p:grpSpPr>
          <p:sp>
            <p:nvSpPr>
              <p:cNvPr id="1316" name="Google Shape;1316;p11"/>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1"/>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11"/>
            <p:cNvGrpSpPr/>
            <p:nvPr/>
          </p:nvGrpSpPr>
          <p:grpSpPr>
            <a:xfrm>
              <a:off x="1417979" y="746213"/>
              <a:ext cx="580390" cy="1384973"/>
              <a:chOff x="522260" y="2632808"/>
              <a:chExt cx="530958" cy="1267014"/>
            </a:xfrm>
          </p:grpSpPr>
          <p:grpSp>
            <p:nvGrpSpPr>
              <p:cNvPr id="1319" name="Google Shape;1319;p11"/>
              <p:cNvGrpSpPr/>
              <p:nvPr/>
            </p:nvGrpSpPr>
            <p:grpSpPr>
              <a:xfrm>
                <a:off x="522260" y="2632808"/>
                <a:ext cx="530958" cy="1267014"/>
                <a:chOff x="522260" y="2632808"/>
                <a:chExt cx="530958" cy="1267014"/>
              </a:xfrm>
            </p:grpSpPr>
            <p:grpSp>
              <p:nvGrpSpPr>
                <p:cNvPr id="1320" name="Google Shape;1320;p11"/>
                <p:cNvGrpSpPr/>
                <p:nvPr/>
              </p:nvGrpSpPr>
              <p:grpSpPr>
                <a:xfrm>
                  <a:off x="522260" y="2971595"/>
                  <a:ext cx="530958" cy="928227"/>
                  <a:chOff x="522260" y="2971595"/>
                  <a:chExt cx="530958" cy="928227"/>
                </a:xfrm>
              </p:grpSpPr>
              <p:sp>
                <p:nvSpPr>
                  <p:cNvPr id="1321" name="Google Shape;1321;p11"/>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11"/>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11"/>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11"/>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25" name="Google Shape;1325;p11"/>
                <p:cNvSpPr/>
                <p:nvPr/>
              </p:nvSpPr>
              <p:spPr>
                <a:xfrm>
                  <a:off x="786932" y="2632808"/>
                  <a:ext cx="17700" cy="345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 name="Google Shape;1326;p11"/>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19050" cap="rnd" cmpd="sng">
                <a:solidFill>
                  <a:schemeClr val="lt1"/>
                </a:solidFill>
                <a:prstDash val="solid"/>
                <a:round/>
                <a:headEnd type="none" w="med" len="med"/>
                <a:tailEnd type="none" w="med" len="med"/>
              </a:ln>
            </p:spPr>
          </p:sp>
        </p:grpSp>
      </p:grpSp>
      <p:grpSp>
        <p:nvGrpSpPr>
          <p:cNvPr id="1327" name="Google Shape;1327;p11"/>
          <p:cNvGrpSpPr/>
          <p:nvPr/>
        </p:nvGrpSpPr>
        <p:grpSpPr>
          <a:xfrm>
            <a:off x="3480662" y="46"/>
            <a:ext cx="572336" cy="1051386"/>
            <a:chOff x="6010934" y="870580"/>
            <a:chExt cx="1046700" cy="1922797"/>
          </a:xfrm>
        </p:grpSpPr>
        <p:grpSp>
          <p:nvGrpSpPr>
            <p:cNvPr id="1328" name="Google Shape;1328;p11"/>
            <p:cNvGrpSpPr/>
            <p:nvPr/>
          </p:nvGrpSpPr>
          <p:grpSpPr>
            <a:xfrm>
              <a:off x="6010934" y="1746678"/>
              <a:ext cx="1046700" cy="1046700"/>
              <a:chOff x="764100" y="3623300"/>
              <a:chExt cx="1046700" cy="1046700"/>
            </a:xfrm>
          </p:grpSpPr>
          <p:sp>
            <p:nvSpPr>
              <p:cNvPr id="1329" name="Google Shape;1329;p11"/>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1"/>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11"/>
            <p:cNvGrpSpPr/>
            <p:nvPr/>
          </p:nvGrpSpPr>
          <p:grpSpPr>
            <a:xfrm>
              <a:off x="6308747" y="870580"/>
              <a:ext cx="441786" cy="1701306"/>
              <a:chOff x="1121941" y="2406098"/>
              <a:chExt cx="404159" cy="1556405"/>
            </a:xfrm>
          </p:grpSpPr>
          <p:grpSp>
            <p:nvGrpSpPr>
              <p:cNvPr id="1332" name="Google Shape;1332;p11"/>
              <p:cNvGrpSpPr/>
              <p:nvPr/>
            </p:nvGrpSpPr>
            <p:grpSpPr>
              <a:xfrm>
                <a:off x="1121941" y="2406098"/>
                <a:ext cx="404159" cy="1556405"/>
                <a:chOff x="1121941" y="2406098"/>
                <a:chExt cx="404159" cy="1556405"/>
              </a:xfrm>
            </p:grpSpPr>
            <p:grpSp>
              <p:nvGrpSpPr>
                <p:cNvPr id="1333" name="Google Shape;1333;p11"/>
                <p:cNvGrpSpPr/>
                <p:nvPr/>
              </p:nvGrpSpPr>
              <p:grpSpPr>
                <a:xfrm>
                  <a:off x="1121941" y="2971595"/>
                  <a:ext cx="404159" cy="990908"/>
                  <a:chOff x="1121941" y="2969319"/>
                  <a:chExt cx="404159" cy="990908"/>
                </a:xfrm>
              </p:grpSpPr>
              <p:sp>
                <p:nvSpPr>
                  <p:cNvPr id="1334" name="Google Shape;1334;p11"/>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11"/>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6" name="Google Shape;1336;p11"/>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11"/>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38" name="Google Shape;1338;p11"/>
                <p:cNvSpPr/>
                <p:nvPr/>
              </p:nvSpPr>
              <p:spPr>
                <a:xfrm>
                  <a:off x="1308638" y="2406098"/>
                  <a:ext cx="17700" cy="57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11"/>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19050" cap="rnd" cmpd="sng">
                <a:solidFill>
                  <a:schemeClr val="lt1"/>
                </a:solidFill>
                <a:prstDash val="solid"/>
                <a:round/>
                <a:headEnd type="none" w="med" len="med"/>
                <a:tailEnd type="none" w="med" len="med"/>
              </a:ln>
            </p:spPr>
          </p:sp>
          <p:sp>
            <p:nvSpPr>
              <p:cNvPr id="1340" name="Google Shape;1340;p11"/>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19050" cap="rnd" cmpd="sng">
                <a:solidFill>
                  <a:schemeClr val="lt1"/>
                </a:solidFill>
                <a:prstDash val="solid"/>
                <a:round/>
                <a:headEnd type="none" w="med" len="med"/>
                <a:tailEnd type="none" w="med" len="med"/>
              </a:ln>
            </p:spPr>
          </p:sp>
          <p:sp>
            <p:nvSpPr>
              <p:cNvPr id="1341" name="Google Shape;1341;p11"/>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19050" cap="rnd" cmpd="sng">
                <a:solidFill>
                  <a:schemeClr val="lt1"/>
                </a:solidFill>
                <a:prstDash val="solid"/>
                <a:round/>
                <a:headEnd type="none" w="med" len="med"/>
                <a:tailEnd type="none" w="med" len="med"/>
              </a:ln>
            </p:spPr>
          </p:sp>
          <p:sp>
            <p:nvSpPr>
              <p:cNvPr id="1342" name="Google Shape;1342;p11"/>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19050" cap="rnd" cmpd="sng">
                <a:solidFill>
                  <a:schemeClr val="lt1"/>
                </a:solidFill>
                <a:prstDash val="solid"/>
                <a:round/>
                <a:headEnd type="none" w="med" len="med"/>
                <a:tailEnd type="none" w="med" len="med"/>
              </a:ln>
            </p:spPr>
          </p:sp>
        </p:grpSp>
      </p:grpSp>
      <p:grpSp>
        <p:nvGrpSpPr>
          <p:cNvPr id="1343" name="Google Shape;1343;p11"/>
          <p:cNvGrpSpPr/>
          <p:nvPr/>
        </p:nvGrpSpPr>
        <p:grpSpPr>
          <a:xfrm>
            <a:off x="588526" y="36"/>
            <a:ext cx="285882" cy="1099601"/>
            <a:chOff x="721731" y="746204"/>
            <a:chExt cx="522827" cy="2010974"/>
          </a:xfrm>
        </p:grpSpPr>
        <p:grpSp>
          <p:nvGrpSpPr>
            <p:cNvPr id="1344" name="Google Shape;1344;p11"/>
            <p:cNvGrpSpPr/>
            <p:nvPr/>
          </p:nvGrpSpPr>
          <p:grpSpPr>
            <a:xfrm>
              <a:off x="721731" y="2234351"/>
              <a:ext cx="522827" cy="522827"/>
              <a:chOff x="764100" y="3623300"/>
              <a:chExt cx="1046700" cy="1046700"/>
            </a:xfrm>
          </p:grpSpPr>
          <p:sp>
            <p:nvSpPr>
              <p:cNvPr id="1345" name="Google Shape;1345;p11"/>
              <p:cNvSpPr/>
              <p:nvPr/>
            </p:nvSpPr>
            <p:spPr>
              <a:xfrm>
                <a:off x="764100" y="3623300"/>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1"/>
              <p:cNvSpPr/>
              <p:nvPr/>
            </p:nvSpPr>
            <p:spPr>
              <a:xfrm>
                <a:off x="922769" y="3781968"/>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11"/>
            <p:cNvGrpSpPr/>
            <p:nvPr/>
          </p:nvGrpSpPr>
          <p:grpSpPr>
            <a:xfrm>
              <a:off x="892053" y="746204"/>
              <a:ext cx="182209" cy="1869993"/>
              <a:chOff x="3305183" y="1611869"/>
              <a:chExt cx="166690" cy="1710724"/>
            </a:xfrm>
          </p:grpSpPr>
          <p:grpSp>
            <p:nvGrpSpPr>
              <p:cNvPr id="1348" name="Google Shape;1348;p11"/>
              <p:cNvGrpSpPr/>
              <p:nvPr/>
            </p:nvGrpSpPr>
            <p:grpSpPr>
              <a:xfrm>
                <a:off x="3305183" y="1611869"/>
                <a:ext cx="166690" cy="1710724"/>
                <a:chOff x="3305183" y="1611869"/>
                <a:chExt cx="166690" cy="1710724"/>
              </a:xfrm>
            </p:grpSpPr>
            <p:grpSp>
              <p:nvGrpSpPr>
                <p:cNvPr id="1349" name="Google Shape;1349;p11"/>
                <p:cNvGrpSpPr/>
                <p:nvPr/>
              </p:nvGrpSpPr>
              <p:grpSpPr>
                <a:xfrm>
                  <a:off x="3305183" y="2971595"/>
                  <a:ext cx="166690" cy="350998"/>
                  <a:chOff x="3305183" y="3146560"/>
                  <a:chExt cx="166690" cy="350998"/>
                </a:xfrm>
              </p:grpSpPr>
              <p:sp>
                <p:nvSpPr>
                  <p:cNvPr id="1350" name="Google Shape;1350;p11"/>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11"/>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11"/>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53" name="Google Shape;1353;p11"/>
                <p:cNvSpPr/>
                <p:nvPr/>
              </p:nvSpPr>
              <p:spPr>
                <a:xfrm>
                  <a:off x="3375914" y="1611869"/>
                  <a:ext cx="17700" cy="136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 name="Google Shape;1354;p11"/>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19050" cap="rnd" cmpd="sng">
                <a:solidFill>
                  <a:schemeClr val="lt1"/>
                </a:solidFill>
                <a:prstDash val="solid"/>
                <a:round/>
                <a:headEnd type="none" w="med" len="med"/>
                <a:tailEnd type="none" w="med" len="med"/>
              </a:ln>
            </p:spPr>
          </p:sp>
        </p:grpSp>
      </p:grpSp>
      <p:grpSp>
        <p:nvGrpSpPr>
          <p:cNvPr id="1355" name="Google Shape;1355;p11"/>
          <p:cNvGrpSpPr/>
          <p:nvPr/>
        </p:nvGrpSpPr>
        <p:grpSpPr>
          <a:xfrm>
            <a:off x="5102111" y="14"/>
            <a:ext cx="222106" cy="963625"/>
            <a:chOff x="6176324" y="1765810"/>
            <a:chExt cx="466512" cy="2024421"/>
          </a:xfrm>
        </p:grpSpPr>
        <p:sp>
          <p:nvSpPr>
            <p:cNvPr id="1356" name="Google Shape;1356;p11"/>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11"/>
            <p:cNvSpPr/>
            <p:nvPr/>
          </p:nvSpPr>
          <p:spPr>
            <a:xfrm>
              <a:off x="6400743" y="1765810"/>
              <a:ext cx="17700" cy="120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 name="Google Shape;1358;p11"/>
          <p:cNvGrpSpPr/>
          <p:nvPr/>
        </p:nvGrpSpPr>
        <p:grpSpPr>
          <a:xfrm>
            <a:off x="6617222" y="118"/>
            <a:ext cx="222105" cy="594985"/>
            <a:chOff x="5578966" y="2874382"/>
            <a:chExt cx="406190" cy="1088121"/>
          </a:xfrm>
        </p:grpSpPr>
        <p:sp>
          <p:nvSpPr>
            <p:cNvPr id="1359" name="Google Shape;1359;p11"/>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11"/>
            <p:cNvSpPr/>
            <p:nvPr/>
          </p:nvSpPr>
          <p:spPr>
            <a:xfrm>
              <a:off x="5774610" y="2874382"/>
              <a:ext cx="17700" cy="100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11"/>
          <p:cNvGrpSpPr/>
          <p:nvPr/>
        </p:nvGrpSpPr>
        <p:grpSpPr>
          <a:xfrm>
            <a:off x="7488315" y="81"/>
            <a:ext cx="255089" cy="1042043"/>
            <a:chOff x="6176324" y="1884520"/>
            <a:chExt cx="466512" cy="1905711"/>
          </a:xfrm>
        </p:grpSpPr>
        <p:sp>
          <p:nvSpPr>
            <p:cNvPr id="1362" name="Google Shape;1362;p11"/>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11"/>
            <p:cNvSpPr/>
            <p:nvPr/>
          </p:nvSpPr>
          <p:spPr>
            <a:xfrm>
              <a:off x="6400710" y="1884520"/>
              <a:ext cx="17700" cy="109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11"/>
          <p:cNvGrpSpPr/>
          <p:nvPr/>
        </p:nvGrpSpPr>
        <p:grpSpPr>
          <a:xfrm>
            <a:off x="5436046" y="109"/>
            <a:ext cx="260580" cy="559437"/>
            <a:chOff x="6798998" y="2578195"/>
            <a:chExt cx="476555" cy="1023111"/>
          </a:xfrm>
        </p:grpSpPr>
        <p:sp>
          <p:nvSpPr>
            <p:cNvPr id="1365" name="Google Shape;1365;p11"/>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11"/>
            <p:cNvSpPr/>
            <p:nvPr/>
          </p:nvSpPr>
          <p:spPr>
            <a:xfrm>
              <a:off x="7026852" y="2578195"/>
              <a:ext cx="17700" cy="39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11"/>
          <p:cNvGrpSpPr/>
          <p:nvPr/>
        </p:nvGrpSpPr>
        <p:grpSpPr>
          <a:xfrm>
            <a:off x="6050073" y="70"/>
            <a:ext cx="157683" cy="1169334"/>
            <a:chOff x="7883572" y="1683399"/>
            <a:chExt cx="288375" cy="2138505"/>
          </a:xfrm>
        </p:grpSpPr>
        <p:sp>
          <p:nvSpPr>
            <p:cNvPr id="1368" name="Google Shape;1368;p11"/>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11"/>
            <p:cNvSpPr/>
            <p:nvPr/>
          </p:nvSpPr>
          <p:spPr>
            <a:xfrm>
              <a:off x="8024914" y="1683399"/>
              <a:ext cx="17700" cy="129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11"/>
          <p:cNvGrpSpPr/>
          <p:nvPr/>
        </p:nvGrpSpPr>
        <p:grpSpPr>
          <a:xfrm>
            <a:off x="5418641" y="92422"/>
            <a:ext cx="86284" cy="98813"/>
            <a:chOff x="3462796" y="2555878"/>
            <a:chExt cx="157798" cy="180711"/>
          </a:xfrm>
        </p:grpSpPr>
        <p:sp>
          <p:nvSpPr>
            <p:cNvPr id="1371" name="Google Shape;1371;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7" name="Google Shape;1377;p11"/>
          <p:cNvGrpSpPr/>
          <p:nvPr/>
        </p:nvGrpSpPr>
        <p:grpSpPr>
          <a:xfrm>
            <a:off x="6994325" y="638764"/>
            <a:ext cx="98645" cy="103922"/>
            <a:chOff x="3770248" y="2527300"/>
            <a:chExt cx="180404" cy="190055"/>
          </a:xfrm>
        </p:grpSpPr>
        <p:sp>
          <p:nvSpPr>
            <p:cNvPr id="1378" name="Google Shape;1378;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2" name="Google Shape;1382;p11"/>
          <p:cNvGrpSpPr/>
          <p:nvPr/>
        </p:nvGrpSpPr>
        <p:grpSpPr>
          <a:xfrm>
            <a:off x="8058300" y="904099"/>
            <a:ext cx="134058" cy="141230"/>
            <a:chOff x="3770248" y="2527300"/>
            <a:chExt cx="180404" cy="190055"/>
          </a:xfrm>
        </p:grpSpPr>
        <p:sp>
          <p:nvSpPr>
            <p:cNvPr id="1383" name="Google Shape;1383;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7" name="Google Shape;1387;p11"/>
          <p:cNvGrpSpPr/>
          <p:nvPr/>
        </p:nvGrpSpPr>
        <p:grpSpPr>
          <a:xfrm rot="5400000">
            <a:off x="7921199" y="266918"/>
            <a:ext cx="117260" cy="134268"/>
            <a:chOff x="3462796" y="2555878"/>
            <a:chExt cx="157798" cy="180711"/>
          </a:xfrm>
        </p:grpSpPr>
        <p:sp>
          <p:nvSpPr>
            <p:cNvPr id="1388" name="Google Shape;1388;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4" name="Google Shape;1394;p11"/>
          <p:cNvGrpSpPr/>
          <p:nvPr/>
        </p:nvGrpSpPr>
        <p:grpSpPr>
          <a:xfrm>
            <a:off x="5090998" y="711414"/>
            <a:ext cx="98645" cy="103922"/>
            <a:chOff x="3770248" y="2527300"/>
            <a:chExt cx="180404" cy="190055"/>
          </a:xfrm>
        </p:grpSpPr>
        <p:sp>
          <p:nvSpPr>
            <p:cNvPr id="1395" name="Google Shape;1395;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9" name="Google Shape;1399;p11"/>
          <p:cNvGrpSpPr/>
          <p:nvPr/>
        </p:nvGrpSpPr>
        <p:grpSpPr>
          <a:xfrm>
            <a:off x="6153388" y="34"/>
            <a:ext cx="572336" cy="1286416"/>
            <a:chOff x="2484475" y="746199"/>
            <a:chExt cx="1046700" cy="2352626"/>
          </a:xfrm>
        </p:grpSpPr>
        <p:sp>
          <p:nvSpPr>
            <p:cNvPr id="1400" name="Google Shape;1400;p11"/>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1"/>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 name="Google Shape;1402;p11"/>
            <p:cNvGrpSpPr/>
            <p:nvPr/>
          </p:nvGrpSpPr>
          <p:grpSpPr>
            <a:xfrm>
              <a:off x="2769703" y="746199"/>
              <a:ext cx="510180" cy="2066757"/>
              <a:chOff x="1818382" y="1899501"/>
              <a:chExt cx="466728" cy="1890730"/>
            </a:xfrm>
          </p:grpSpPr>
          <p:grpSp>
            <p:nvGrpSpPr>
              <p:cNvPr id="1403" name="Google Shape;1403;p11"/>
              <p:cNvGrpSpPr/>
              <p:nvPr/>
            </p:nvGrpSpPr>
            <p:grpSpPr>
              <a:xfrm>
                <a:off x="1818382" y="2971595"/>
                <a:ext cx="466728" cy="818636"/>
                <a:chOff x="1818382" y="2942618"/>
                <a:chExt cx="466728" cy="818636"/>
              </a:xfrm>
            </p:grpSpPr>
            <p:sp>
              <p:nvSpPr>
                <p:cNvPr id="1404" name="Google Shape;1404;p11"/>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11"/>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11"/>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07" name="Google Shape;1407;p11"/>
              <p:cNvSpPr/>
              <p:nvPr/>
            </p:nvSpPr>
            <p:spPr>
              <a:xfrm>
                <a:off x="2046061" y="1899501"/>
                <a:ext cx="17700" cy="1078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 name="Google Shape;1408;p11"/>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19050" cap="rnd" cmpd="sng">
              <a:solidFill>
                <a:schemeClr val="lt1"/>
              </a:solidFill>
              <a:prstDash val="solid"/>
              <a:round/>
              <a:headEnd type="none" w="med" len="med"/>
              <a:tailEnd type="none" w="med" len="med"/>
            </a:ln>
          </p:spPr>
        </p:sp>
      </p:grpSp>
      <p:grpSp>
        <p:nvGrpSpPr>
          <p:cNvPr id="1409" name="Google Shape;1409;p11"/>
          <p:cNvGrpSpPr/>
          <p:nvPr/>
        </p:nvGrpSpPr>
        <p:grpSpPr>
          <a:xfrm>
            <a:off x="6961227" y="30"/>
            <a:ext cx="495013" cy="706398"/>
            <a:chOff x="3961868" y="621833"/>
            <a:chExt cx="905291" cy="1291877"/>
          </a:xfrm>
        </p:grpSpPr>
        <p:grpSp>
          <p:nvGrpSpPr>
            <p:cNvPr id="1410" name="Google Shape;1410;p11"/>
            <p:cNvGrpSpPr/>
            <p:nvPr/>
          </p:nvGrpSpPr>
          <p:grpSpPr>
            <a:xfrm>
              <a:off x="3961868" y="1008419"/>
              <a:ext cx="905291" cy="905291"/>
              <a:chOff x="764100" y="3623300"/>
              <a:chExt cx="1046700" cy="1046700"/>
            </a:xfrm>
          </p:grpSpPr>
          <p:sp>
            <p:nvSpPr>
              <p:cNvPr id="1411" name="Google Shape;1411;p11"/>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1"/>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11"/>
            <p:cNvGrpSpPr/>
            <p:nvPr/>
          </p:nvGrpSpPr>
          <p:grpSpPr>
            <a:xfrm>
              <a:off x="4155315" y="621833"/>
              <a:ext cx="522826" cy="1099260"/>
              <a:chOff x="2447534" y="2604168"/>
              <a:chExt cx="478297" cy="1005636"/>
            </a:xfrm>
          </p:grpSpPr>
          <p:grpSp>
            <p:nvGrpSpPr>
              <p:cNvPr id="1414" name="Google Shape;1414;p11"/>
              <p:cNvGrpSpPr/>
              <p:nvPr/>
            </p:nvGrpSpPr>
            <p:grpSpPr>
              <a:xfrm>
                <a:off x="2447534" y="2604168"/>
                <a:ext cx="478297" cy="1005636"/>
                <a:chOff x="2447534" y="2604168"/>
                <a:chExt cx="478297" cy="1005636"/>
              </a:xfrm>
            </p:grpSpPr>
            <p:grpSp>
              <p:nvGrpSpPr>
                <p:cNvPr id="1415" name="Google Shape;1415;p11"/>
                <p:cNvGrpSpPr/>
                <p:nvPr/>
              </p:nvGrpSpPr>
              <p:grpSpPr>
                <a:xfrm>
                  <a:off x="2447534" y="2971595"/>
                  <a:ext cx="478297" cy="638209"/>
                  <a:chOff x="2447534" y="3081786"/>
                  <a:chExt cx="478297" cy="638209"/>
                </a:xfrm>
              </p:grpSpPr>
              <p:sp>
                <p:nvSpPr>
                  <p:cNvPr id="1416" name="Google Shape;1416;p11"/>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11"/>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11"/>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19" name="Google Shape;1419;p11"/>
                <p:cNvSpPr/>
                <p:nvPr/>
              </p:nvSpPr>
              <p:spPr>
                <a:xfrm>
                  <a:off x="2675601" y="2604168"/>
                  <a:ext cx="17700" cy="373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 name="Google Shape;1420;p11"/>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19050" cap="rnd" cmpd="sng">
                <a:solidFill>
                  <a:schemeClr val="lt1"/>
                </a:solidFill>
                <a:prstDash val="solid"/>
                <a:round/>
                <a:headEnd type="none" w="med" len="med"/>
                <a:tailEnd type="none" w="med" len="med"/>
              </a:ln>
            </p:spPr>
          </p:sp>
          <p:sp>
            <p:nvSpPr>
              <p:cNvPr id="1421" name="Google Shape;1421;p11"/>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19050" cap="rnd" cmpd="sng">
                <a:solidFill>
                  <a:schemeClr val="lt1"/>
                </a:solidFill>
                <a:prstDash val="solid"/>
                <a:round/>
                <a:headEnd type="none" w="med" len="med"/>
                <a:tailEnd type="none" w="med" len="med"/>
              </a:ln>
            </p:spPr>
          </p:sp>
        </p:grpSp>
      </p:grpSp>
      <p:grpSp>
        <p:nvGrpSpPr>
          <p:cNvPr id="1422" name="Google Shape;1422;p11"/>
          <p:cNvGrpSpPr/>
          <p:nvPr/>
        </p:nvGrpSpPr>
        <p:grpSpPr>
          <a:xfrm>
            <a:off x="7635076" y="24"/>
            <a:ext cx="285882" cy="434231"/>
            <a:chOff x="5194218" y="621823"/>
            <a:chExt cx="522827" cy="794132"/>
          </a:xfrm>
        </p:grpSpPr>
        <p:grpSp>
          <p:nvGrpSpPr>
            <p:cNvPr id="1423" name="Google Shape;1423;p11"/>
            <p:cNvGrpSpPr/>
            <p:nvPr/>
          </p:nvGrpSpPr>
          <p:grpSpPr>
            <a:xfrm>
              <a:off x="5194218" y="893129"/>
              <a:ext cx="522827" cy="522827"/>
              <a:chOff x="764100" y="3623300"/>
              <a:chExt cx="1046700" cy="1046700"/>
            </a:xfrm>
          </p:grpSpPr>
          <p:sp>
            <p:nvSpPr>
              <p:cNvPr id="1424" name="Google Shape;1424;p11"/>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1"/>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11"/>
            <p:cNvGrpSpPr/>
            <p:nvPr/>
          </p:nvGrpSpPr>
          <p:grpSpPr>
            <a:xfrm>
              <a:off x="5371921" y="621823"/>
              <a:ext cx="182209" cy="655932"/>
              <a:chOff x="3305183" y="2722527"/>
              <a:chExt cx="166690" cy="600065"/>
            </a:xfrm>
          </p:grpSpPr>
          <p:grpSp>
            <p:nvGrpSpPr>
              <p:cNvPr id="1427" name="Google Shape;1427;p11"/>
              <p:cNvGrpSpPr/>
              <p:nvPr/>
            </p:nvGrpSpPr>
            <p:grpSpPr>
              <a:xfrm>
                <a:off x="3305183" y="2722527"/>
                <a:ext cx="166690" cy="600065"/>
                <a:chOff x="3305183" y="2722527"/>
                <a:chExt cx="166690" cy="600065"/>
              </a:xfrm>
            </p:grpSpPr>
            <p:grpSp>
              <p:nvGrpSpPr>
                <p:cNvPr id="1428" name="Google Shape;1428;p11"/>
                <p:cNvGrpSpPr/>
                <p:nvPr/>
              </p:nvGrpSpPr>
              <p:grpSpPr>
                <a:xfrm>
                  <a:off x="3305183" y="2971595"/>
                  <a:ext cx="166690" cy="350998"/>
                  <a:chOff x="3305183" y="3146560"/>
                  <a:chExt cx="166690" cy="350998"/>
                </a:xfrm>
              </p:grpSpPr>
              <p:sp>
                <p:nvSpPr>
                  <p:cNvPr id="1429" name="Google Shape;1429;p11"/>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11"/>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11"/>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32" name="Google Shape;1432;p11"/>
                <p:cNvSpPr/>
                <p:nvPr/>
              </p:nvSpPr>
              <p:spPr>
                <a:xfrm>
                  <a:off x="3375891" y="2722527"/>
                  <a:ext cx="17700" cy="255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 name="Google Shape;1433;p11"/>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19050" cap="rnd" cmpd="sng">
                <a:solidFill>
                  <a:schemeClr val="lt1"/>
                </a:solidFill>
                <a:prstDash val="solid"/>
                <a:round/>
                <a:headEnd type="none" w="med" len="med"/>
                <a:tailEnd type="none" w="med" len="med"/>
              </a:ln>
            </p:spPr>
          </p:sp>
        </p:grpSp>
      </p:grpSp>
      <p:grpSp>
        <p:nvGrpSpPr>
          <p:cNvPr id="1434" name="Google Shape;1434;p11"/>
          <p:cNvGrpSpPr/>
          <p:nvPr/>
        </p:nvGrpSpPr>
        <p:grpSpPr>
          <a:xfrm>
            <a:off x="5446992" y="42"/>
            <a:ext cx="572336" cy="917921"/>
            <a:chOff x="1192601" y="746213"/>
            <a:chExt cx="1046700" cy="1678715"/>
          </a:xfrm>
        </p:grpSpPr>
        <p:grpSp>
          <p:nvGrpSpPr>
            <p:cNvPr id="1435" name="Google Shape;1435;p11"/>
            <p:cNvGrpSpPr/>
            <p:nvPr/>
          </p:nvGrpSpPr>
          <p:grpSpPr>
            <a:xfrm>
              <a:off x="1192601" y="1378228"/>
              <a:ext cx="1046700" cy="1046700"/>
              <a:chOff x="764100" y="3623300"/>
              <a:chExt cx="1046700" cy="1046700"/>
            </a:xfrm>
          </p:grpSpPr>
          <p:sp>
            <p:nvSpPr>
              <p:cNvPr id="1436" name="Google Shape;1436;p11"/>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1"/>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11"/>
            <p:cNvGrpSpPr/>
            <p:nvPr/>
          </p:nvGrpSpPr>
          <p:grpSpPr>
            <a:xfrm>
              <a:off x="1417979" y="746213"/>
              <a:ext cx="580390" cy="1384973"/>
              <a:chOff x="522260" y="2632808"/>
              <a:chExt cx="530958" cy="1267014"/>
            </a:xfrm>
          </p:grpSpPr>
          <p:grpSp>
            <p:nvGrpSpPr>
              <p:cNvPr id="1439" name="Google Shape;1439;p11"/>
              <p:cNvGrpSpPr/>
              <p:nvPr/>
            </p:nvGrpSpPr>
            <p:grpSpPr>
              <a:xfrm>
                <a:off x="522260" y="2632808"/>
                <a:ext cx="530958" cy="1267014"/>
                <a:chOff x="522260" y="2632808"/>
                <a:chExt cx="530958" cy="1267014"/>
              </a:xfrm>
            </p:grpSpPr>
            <p:grpSp>
              <p:nvGrpSpPr>
                <p:cNvPr id="1440" name="Google Shape;1440;p11"/>
                <p:cNvGrpSpPr/>
                <p:nvPr/>
              </p:nvGrpSpPr>
              <p:grpSpPr>
                <a:xfrm>
                  <a:off x="522260" y="2971595"/>
                  <a:ext cx="530958" cy="928227"/>
                  <a:chOff x="522260" y="2971595"/>
                  <a:chExt cx="530958" cy="928227"/>
                </a:xfrm>
              </p:grpSpPr>
              <p:sp>
                <p:nvSpPr>
                  <p:cNvPr id="1441" name="Google Shape;1441;p11"/>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11"/>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11"/>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11"/>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45" name="Google Shape;1445;p11"/>
                <p:cNvSpPr/>
                <p:nvPr/>
              </p:nvSpPr>
              <p:spPr>
                <a:xfrm>
                  <a:off x="786932" y="2632808"/>
                  <a:ext cx="17700" cy="345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 name="Google Shape;1446;p11"/>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19050" cap="rnd" cmpd="sng">
                <a:solidFill>
                  <a:schemeClr val="lt1"/>
                </a:solidFill>
                <a:prstDash val="solid"/>
                <a:round/>
                <a:headEnd type="none" w="med" len="med"/>
                <a:tailEnd type="none" w="med" len="med"/>
              </a:ln>
            </p:spPr>
          </p:sp>
        </p:grpSp>
      </p:grpSp>
      <p:grpSp>
        <p:nvGrpSpPr>
          <p:cNvPr id="1447" name="Google Shape;1447;p11"/>
          <p:cNvGrpSpPr/>
          <p:nvPr/>
        </p:nvGrpSpPr>
        <p:grpSpPr>
          <a:xfrm>
            <a:off x="8081656" y="46"/>
            <a:ext cx="572336" cy="1051386"/>
            <a:chOff x="6010934" y="870580"/>
            <a:chExt cx="1046700" cy="1922797"/>
          </a:xfrm>
        </p:grpSpPr>
        <p:grpSp>
          <p:nvGrpSpPr>
            <p:cNvPr id="1448" name="Google Shape;1448;p11"/>
            <p:cNvGrpSpPr/>
            <p:nvPr/>
          </p:nvGrpSpPr>
          <p:grpSpPr>
            <a:xfrm>
              <a:off x="6010934" y="1746678"/>
              <a:ext cx="1046700" cy="1046700"/>
              <a:chOff x="764100" y="3623300"/>
              <a:chExt cx="1046700" cy="1046700"/>
            </a:xfrm>
          </p:grpSpPr>
          <p:sp>
            <p:nvSpPr>
              <p:cNvPr id="1449" name="Google Shape;1449;p11"/>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1"/>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11"/>
            <p:cNvGrpSpPr/>
            <p:nvPr/>
          </p:nvGrpSpPr>
          <p:grpSpPr>
            <a:xfrm>
              <a:off x="6308747" y="870580"/>
              <a:ext cx="441786" cy="1701306"/>
              <a:chOff x="1121941" y="2406098"/>
              <a:chExt cx="404159" cy="1556405"/>
            </a:xfrm>
          </p:grpSpPr>
          <p:grpSp>
            <p:nvGrpSpPr>
              <p:cNvPr id="1452" name="Google Shape;1452;p11"/>
              <p:cNvGrpSpPr/>
              <p:nvPr/>
            </p:nvGrpSpPr>
            <p:grpSpPr>
              <a:xfrm>
                <a:off x="1121941" y="2406098"/>
                <a:ext cx="404159" cy="1556405"/>
                <a:chOff x="1121941" y="2406098"/>
                <a:chExt cx="404159" cy="1556405"/>
              </a:xfrm>
            </p:grpSpPr>
            <p:grpSp>
              <p:nvGrpSpPr>
                <p:cNvPr id="1453" name="Google Shape;1453;p11"/>
                <p:cNvGrpSpPr/>
                <p:nvPr/>
              </p:nvGrpSpPr>
              <p:grpSpPr>
                <a:xfrm>
                  <a:off x="1121941" y="2971595"/>
                  <a:ext cx="404159" cy="990908"/>
                  <a:chOff x="1121941" y="2969319"/>
                  <a:chExt cx="404159" cy="990908"/>
                </a:xfrm>
              </p:grpSpPr>
              <p:sp>
                <p:nvSpPr>
                  <p:cNvPr id="1454" name="Google Shape;1454;p11"/>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11"/>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11"/>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11"/>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58" name="Google Shape;1458;p11"/>
                <p:cNvSpPr/>
                <p:nvPr/>
              </p:nvSpPr>
              <p:spPr>
                <a:xfrm>
                  <a:off x="1308638" y="2406098"/>
                  <a:ext cx="17700" cy="57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 name="Google Shape;1459;p11"/>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19050" cap="rnd" cmpd="sng">
                <a:solidFill>
                  <a:schemeClr val="lt1"/>
                </a:solidFill>
                <a:prstDash val="solid"/>
                <a:round/>
                <a:headEnd type="none" w="med" len="med"/>
                <a:tailEnd type="none" w="med" len="med"/>
              </a:ln>
            </p:spPr>
          </p:sp>
          <p:sp>
            <p:nvSpPr>
              <p:cNvPr id="1460" name="Google Shape;1460;p11"/>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19050" cap="rnd" cmpd="sng">
                <a:solidFill>
                  <a:schemeClr val="lt1"/>
                </a:solidFill>
                <a:prstDash val="solid"/>
                <a:round/>
                <a:headEnd type="none" w="med" len="med"/>
                <a:tailEnd type="none" w="med" len="med"/>
              </a:ln>
            </p:spPr>
          </p:sp>
          <p:sp>
            <p:nvSpPr>
              <p:cNvPr id="1461" name="Google Shape;1461;p11"/>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19050" cap="rnd" cmpd="sng">
                <a:solidFill>
                  <a:schemeClr val="lt1"/>
                </a:solidFill>
                <a:prstDash val="solid"/>
                <a:round/>
                <a:headEnd type="none" w="med" len="med"/>
                <a:tailEnd type="none" w="med" len="med"/>
              </a:ln>
            </p:spPr>
          </p:sp>
          <p:sp>
            <p:nvSpPr>
              <p:cNvPr id="1462" name="Google Shape;1462;p11"/>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19050" cap="rnd" cmpd="sng">
                <a:solidFill>
                  <a:schemeClr val="lt1"/>
                </a:solidFill>
                <a:prstDash val="solid"/>
                <a:round/>
                <a:headEnd type="none" w="med" len="med"/>
                <a:tailEnd type="none" w="med" len="med"/>
              </a:ln>
            </p:spPr>
          </p:sp>
        </p:grpSp>
      </p:grpSp>
      <p:grpSp>
        <p:nvGrpSpPr>
          <p:cNvPr id="1463" name="Google Shape;1463;p11"/>
          <p:cNvGrpSpPr/>
          <p:nvPr/>
        </p:nvGrpSpPr>
        <p:grpSpPr>
          <a:xfrm>
            <a:off x="5189520" y="36"/>
            <a:ext cx="285882" cy="1099601"/>
            <a:chOff x="721731" y="746204"/>
            <a:chExt cx="522827" cy="2010974"/>
          </a:xfrm>
        </p:grpSpPr>
        <p:grpSp>
          <p:nvGrpSpPr>
            <p:cNvPr id="1464" name="Google Shape;1464;p11"/>
            <p:cNvGrpSpPr/>
            <p:nvPr/>
          </p:nvGrpSpPr>
          <p:grpSpPr>
            <a:xfrm>
              <a:off x="721731" y="2234351"/>
              <a:ext cx="522827" cy="522827"/>
              <a:chOff x="764100" y="3623300"/>
              <a:chExt cx="1046700" cy="1046700"/>
            </a:xfrm>
          </p:grpSpPr>
          <p:sp>
            <p:nvSpPr>
              <p:cNvPr id="1465" name="Google Shape;1465;p11"/>
              <p:cNvSpPr/>
              <p:nvPr/>
            </p:nvSpPr>
            <p:spPr>
              <a:xfrm>
                <a:off x="764100" y="3623300"/>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1"/>
              <p:cNvSpPr/>
              <p:nvPr/>
            </p:nvSpPr>
            <p:spPr>
              <a:xfrm>
                <a:off x="922769" y="3781968"/>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11"/>
            <p:cNvGrpSpPr/>
            <p:nvPr/>
          </p:nvGrpSpPr>
          <p:grpSpPr>
            <a:xfrm>
              <a:off x="892053" y="746204"/>
              <a:ext cx="182209" cy="1869993"/>
              <a:chOff x="3305183" y="1611869"/>
              <a:chExt cx="166690" cy="1710724"/>
            </a:xfrm>
          </p:grpSpPr>
          <p:grpSp>
            <p:nvGrpSpPr>
              <p:cNvPr id="1468" name="Google Shape;1468;p11"/>
              <p:cNvGrpSpPr/>
              <p:nvPr/>
            </p:nvGrpSpPr>
            <p:grpSpPr>
              <a:xfrm>
                <a:off x="3305183" y="1611869"/>
                <a:ext cx="166690" cy="1710724"/>
                <a:chOff x="3305183" y="1611869"/>
                <a:chExt cx="166690" cy="1710724"/>
              </a:xfrm>
            </p:grpSpPr>
            <p:grpSp>
              <p:nvGrpSpPr>
                <p:cNvPr id="1469" name="Google Shape;1469;p11"/>
                <p:cNvGrpSpPr/>
                <p:nvPr/>
              </p:nvGrpSpPr>
              <p:grpSpPr>
                <a:xfrm>
                  <a:off x="3305183" y="2971595"/>
                  <a:ext cx="166690" cy="350998"/>
                  <a:chOff x="3305183" y="3146560"/>
                  <a:chExt cx="166690" cy="350998"/>
                </a:xfrm>
              </p:grpSpPr>
              <p:sp>
                <p:nvSpPr>
                  <p:cNvPr id="1470" name="Google Shape;1470;p11"/>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11"/>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11"/>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3" name="Google Shape;1473;p11"/>
                <p:cNvSpPr/>
                <p:nvPr/>
              </p:nvSpPr>
              <p:spPr>
                <a:xfrm>
                  <a:off x="3375914" y="1611869"/>
                  <a:ext cx="17700" cy="136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 name="Google Shape;1474;p11"/>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19050" cap="rnd" cmpd="sng">
                <a:solidFill>
                  <a:schemeClr val="lt1"/>
                </a:solidFill>
                <a:prstDash val="solid"/>
                <a:round/>
                <a:headEnd type="none" w="med" len="med"/>
                <a:tailEnd type="none" w="med" len="med"/>
              </a:ln>
            </p:spPr>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2900" y="760925"/>
            <a:ext cx="5660100" cy="471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1pPr>
            <a:lvl2pPr lvl="1"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2pPr>
            <a:lvl3pPr lvl="2"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3pPr>
            <a:lvl4pPr lvl="3"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4pPr>
            <a:lvl5pPr lvl="4"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5pPr>
            <a:lvl6pPr lvl="5"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6pPr>
            <a:lvl7pPr lvl="6"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7pPr>
            <a:lvl8pPr lvl="7"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8pPr>
            <a:lvl9pPr lvl="8"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702900" y="1430148"/>
            <a:ext cx="56601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1pPr>
            <a:lvl2pPr marL="914400" lvl="1" indent="-381000" rtl="0">
              <a:lnSpc>
                <a:spcPct val="115000"/>
              </a:lnSpc>
              <a:spcBef>
                <a:spcPts val="800"/>
              </a:spcBef>
              <a:spcAft>
                <a:spcPts val="0"/>
              </a:spcAft>
              <a:buClr>
                <a:schemeClr val="accent2"/>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2pPr>
            <a:lvl3pPr marL="1371600" lvl="2" indent="-381000" rtl="0">
              <a:lnSpc>
                <a:spcPct val="115000"/>
              </a:lnSpc>
              <a:spcBef>
                <a:spcPts val="800"/>
              </a:spcBef>
              <a:spcAft>
                <a:spcPts val="0"/>
              </a:spcAft>
              <a:buClr>
                <a:schemeClr val="accent2"/>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3pPr>
            <a:lvl4pPr marL="1828800" lvl="3"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4pPr>
            <a:lvl5pPr marL="2286000" lvl="4"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5pPr>
            <a:lvl6pPr marL="2743200" lvl="5"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6pPr>
            <a:lvl7pPr marL="3200400" lvl="6"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7pPr>
            <a:lvl8pPr marL="3657600" lvl="7"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8pPr>
            <a:lvl9pPr marL="4114800" lvl="8" indent="-381000" rtl="0">
              <a:lnSpc>
                <a:spcPct val="115000"/>
              </a:lnSpc>
              <a:spcBef>
                <a:spcPts val="800"/>
              </a:spcBef>
              <a:spcAft>
                <a:spcPts val="80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9pPr>
          </a:lstStyle>
          <a:p>
            <a:endParaRPr/>
          </a:p>
        </p:txBody>
      </p:sp>
      <p:sp>
        <p:nvSpPr>
          <p:cNvPr id="8" name="Google Shape;8;p1"/>
          <p:cNvSpPr txBox="1">
            <a:spLocks noGrp="1"/>
          </p:cNvSpPr>
          <p:nvPr>
            <p:ph type="sldNum" idx="12"/>
          </p:nvPr>
        </p:nvSpPr>
        <p:spPr>
          <a:xfrm>
            <a:off x="8696403" y="4673650"/>
            <a:ext cx="333000" cy="393600"/>
          </a:xfrm>
          <a:prstGeom prst="rect">
            <a:avLst/>
          </a:prstGeom>
          <a:noFill/>
          <a:ln>
            <a:noFill/>
          </a:ln>
        </p:spPr>
        <p:txBody>
          <a:bodyPr spcFirstLastPara="1" wrap="square" lIns="0" tIns="0" rIns="0" bIns="0" anchor="ctr" anchorCtr="0">
            <a:noAutofit/>
          </a:bodyPr>
          <a:lstStyle>
            <a:lvl1pPr lvl="0" algn="r" rtl="0">
              <a:buNone/>
              <a:defRPr sz="1500">
                <a:solidFill>
                  <a:schemeClr val="dk1"/>
                </a:solidFill>
                <a:latin typeface="Amatic SC"/>
                <a:ea typeface="Amatic SC"/>
                <a:cs typeface="Amatic SC"/>
                <a:sym typeface="Amatic SC"/>
              </a:defRPr>
            </a:lvl1pPr>
            <a:lvl2pPr lvl="1" algn="r" rtl="0">
              <a:buNone/>
              <a:defRPr sz="1500">
                <a:solidFill>
                  <a:schemeClr val="dk1"/>
                </a:solidFill>
                <a:latin typeface="Amatic SC"/>
                <a:ea typeface="Amatic SC"/>
                <a:cs typeface="Amatic SC"/>
                <a:sym typeface="Amatic SC"/>
              </a:defRPr>
            </a:lvl2pPr>
            <a:lvl3pPr lvl="2" algn="r" rtl="0">
              <a:buNone/>
              <a:defRPr sz="1500">
                <a:solidFill>
                  <a:schemeClr val="dk1"/>
                </a:solidFill>
                <a:latin typeface="Amatic SC"/>
                <a:ea typeface="Amatic SC"/>
                <a:cs typeface="Amatic SC"/>
                <a:sym typeface="Amatic SC"/>
              </a:defRPr>
            </a:lvl3pPr>
            <a:lvl4pPr lvl="3" algn="r" rtl="0">
              <a:buNone/>
              <a:defRPr sz="1500">
                <a:solidFill>
                  <a:schemeClr val="dk1"/>
                </a:solidFill>
                <a:latin typeface="Amatic SC"/>
                <a:ea typeface="Amatic SC"/>
                <a:cs typeface="Amatic SC"/>
                <a:sym typeface="Amatic SC"/>
              </a:defRPr>
            </a:lvl4pPr>
            <a:lvl5pPr lvl="4" algn="r" rtl="0">
              <a:buNone/>
              <a:defRPr sz="1500">
                <a:solidFill>
                  <a:schemeClr val="dk1"/>
                </a:solidFill>
                <a:latin typeface="Amatic SC"/>
                <a:ea typeface="Amatic SC"/>
                <a:cs typeface="Amatic SC"/>
                <a:sym typeface="Amatic SC"/>
              </a:defRPr>
            </a:lvl5pPr>
            <a:lvl6pPr lvl="5" algn="r" rtl="0">
              <a:buNone/>
              <a:defRPr sz="1500">
                <a:solidFill>
                  <a:schemeClr val="dk1"/>
                </a:solidFill>
                <a:latin typeface="Amatic SC"/>
                <a:ea typeface="Amatic SC"/>
                <a:cs typeface="Amatic SC"/>
                <a:sym typeface="Amatic SC"/>
              </a:defRPr>
            </a:lvl6pPr>
            <a:lvl7pPr lvl="6" algn="r" rtl="0">
              <a:buNone/>
              <a:defRPr sz="1500">
                <a:solidFill>
                  <a:schemeClr val="dk1"/>
                </a:solidFill>
                <a:latin typeface="Amatic SC"/>
                <a:ea typeface="Amatic SC"/>
                <a:cs typeface="Amatic SC"/>
                <a:sym typeface="Amatic SC"/>
              </a:defRPr>
            </a:lvl7pPr>
            <a:lvl8pPr lvl="7" algn="r" rtl="0">
              <a:buNone/>
              <a:defRPr sz="1500">
                <a:solidFill>
                  <a:schemeClr val="dk1"/>
                </a:solidFill>
                <a:latin typeface="Amatic SC"/>
                <a:ea typeface="Amatic SC"/>
                <a:cs typeface="Amatic SC"/>
                <a:sym typeface="Amatic SC"/>
              </a:defRPr>
            </a:lvl8pPr>
            <a:lvl9pPr lvl="8" algn="r" rtl="0">
              <a:buNone/>
              <a:defRPr sz="1500">
                <a:solidFill>
                  <a:schemeClr val="dk1"/>
                </a:solidFill>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5.jpg"/><Relationship Id="rId11" Type="http://schemas.openxmlformats.org/officeDocument/2006/relationships/image" Target="../media/image10.jpg"/><Relationship Id="rId5" Type="http://schemas.openxmlformats.org/officeDocument/2006/relationships/image" Target="../media/image4.jp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s>
</file>

<file path=ppt/slides/_rels/slide15.xml.rels><?xml version="1.0" encoding="UTF-8" standalone="yes"?>
<Relationships xmlns="http://schemas.openxmlformats.org/package/2006/relationships"><Relationship Id="rId8" Type="http://schemas.openxmlformats.org/officeDocument/2006/relationships/image" Target="../media/image17.jpg"/><Relationship Id="rId13" Type="http://schemas.openxmlformats.org/officeDocument/2006/relationships/image" Target="../media/image21.jpg"/><Relationship Id="rId3" Type="http://schemas.openxmlformats.org/officeDocument/2006/relationships/image" Target="../media/image12.jpg"/><Relationship Id="rId7" Type="http://schemas.openxmlformats.org/officeDocument/2006/relationships/image" Target="../media/image16.jpg"/><Relationship Id="rId12" Type="http://schemas.openxmlformats.org/officeDocument/2006/relationships/image" Target="../media/image20.jpg"/><Relationship Id="rId2" Type="http://schemas.openxmlformats.org/officeDocument/2006/relationships/image" Target="../media/image11.jpg"/><Relationship Id="rId1" Type="http://schemas.openxmlformats.org/officeDocument/2006/relationships/slideLayout" Target="../slideLayouts/slideLayout10.xml"/><Relationship Id="rId6" Type="http://schemas.openxmlformats.org/officeDocument/2006/relationships/image" Target="../media/image15.jpg"/><Relationship Id="rId11" Type="http://schemas.openxmlformats.org/officeDocument/2006/relationships/image" Target="../media/image2.jpg"/><Relationship Id="rId5" Type="http://schemas.openxmlformats.org/officeDocument/2006/relationships/image" Target="../media/image14.jpg"/><Relationship Id="rId10" Type="http://schemas.openxmlformats.org/officeDocument/2006/relationships/image" Target="../media/image19.jpg"/><Relationship Id="rId4" Type="http://schemas.openxmlformats.org/officeDocument/2006/relationships/image" Target="../media/image13.jpg"/><Relationship Id="rId9" Type="http://schemas.openxmlformats.org/officeDocument/2006/relationships/image" Target="../media/image18.jpg"/></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image" Target="../media/image26.jpg"/><Relationship Id="rId2" Type="http://schemas.openxmlformats.org/officeDocument/2006/relationships/hyperlink" Target="https://twitter.com/AarihantAaryan/status/1588032546457411584?s=20&amp;t=lx4URrwhf-B-irhAdcy4kQ" TargetMode="External"/><Relationship Id="rId1" Type="http://schemas.openxmlformats.org/officeDocument/2006/relationships/slideLayout" Target="../slideLayouts/slideLayout10.xml"/><Relationship Id="rId6" Type="http://schemas.openxmlformats.org/officeDocument/2006/relationships/image" Target="../media/image25.jpg"/><Relationship Id="rId5" Type="http://schemas.openxmlformats.org/officeDocument/2006/relationships/image" Target="../media/image24.jpg"/><Relationship Id="rId4" Type="http://schemas.openxmlformats.org/officeDocument/2006/relationships/image" Target="../media/image23.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6CCFF"/>
        </a:solidFill>
        <a:effectLst/>
      </p:bgPr>
    </p:bg>
    <p:spTree>
      <p:nvGrpSpPr>
        <p:cNvPr id="1" name="Shape 1570"/>
        <p:cNvGrpSpPr/>
        <p:nvPr/>
      </p:nvGrpSpPr>
      <p:grpSpPr>
        <a:xfrm>
          <a:off x="0" y="0"/>
          <a:ext cx="0" cy="0"/>
          <a:chOff x="0" y="0"/>
          <a:chExt cx="0" cy="0"/>
        </a:xfrm>
      </p:grpSpPr>
      <p:sp>
        <p:nvSpPr>
          <p:cNvPr id="1571" name="Google Shape;1571;p13"/>
          <p:cNvSpPr txBox="1">
            <a:spLocks noGrp="1"/>
          </p:cNvSpPr>
          <p:nvPr>
            <p:ph type="ctrTitle"/>
          </p:nvPr>
        </p:nvSpPr>
        <p:spPr>
          <a:xfrm>
            <a:off x="855300" y="3382225"/>
            <a:ext cx="7433400" cy="810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t>Finemate</a:t>
            </a:r>
          </a:p>
        </p:txBody>
      </p:sp>
      <p:sp>
        <p:nvSpPr>
          <p:cNvPr id="2" name="TextBox 1">
            <a:extLst>
              <a:ext uri="{FF2B5EF4-FFF2-40B4-BE49-F238E27FC236}">
                <a16:creationId xmlns:a16="http://schemas.microsoft.com/office/drawing/2014/main" id="{B91B7A19-E23B-833A-A466-DCEBD00827F5}"/>
              </a:ext>
            </a:extLst>
          </p:cNvPr>
          <p:cNvSpPr txBox="1"/>
          <p:nvPr/>
        </p:nvSpPr>
        <p:spPr>
          <a:xfrm>
            <a:off x="3601015" y="4183302"/>
            <a:ext cx="1941969" cy="261610"/>
          </a:xfrm>
          <a:prstGeom prst="rect">
            <a:avLst/>
          </a:prstGeom>
          <a:noFill/>
        </p:spPr>
        <p:txBody>
          <a:bodyPr wrap="square" rtlCol="0">
            <a:spAutoFit/>
          </a:bodyPr>
          <a:lstStyle/>
          <a:p>
            <a:r>
              <a:rPr lang="en-US" sz="1100" dirty="0">
                <a:solidFill>
                  <a:schemeClr val="bg1"/>
                </a:solidFill>
                <a:latin typeface="Calisto MT" panose="02040603050505030304" pitchFamily="18" charset="0"/>
              </a:rPr>
              <a:t>Learning is a piece of cake.</a:t>
            </a:r>
            <a:endParaRPr lang="hi-IN" sz="1100" dirty="0">
              <a:solidFill>
                <a:schemeClr val="bg1"/>
              </a:solidFill>
              <a:latin typeface="Calisto MT" panose="0204060305050503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584"/>
        <p:cNvGrpSpPr/>
        <p:nvPr/>
      </p:nvGrpSpPr>
      <p:grpSpPr>
        <a:xfrm>
          <a:off x="0" y="0"/>
          <a:ext cx="0" cy="0"/>
          <a:chOff x="0" y="0"/>
          <a:chExt cx="0" cy="0"/>
        </a:xfrm>
      </p:grpSpPr>
      <p:sp>
        <p:nvSpPr>
          <p:cNvPr id="1585" name="Google Shape;1585;p15"/>
          <p:cNvSpPr txBox="1">
            <a:spLocks noGrp="1"/>
          </p:cNvSpPr>
          <p:nvPr>
            <p:ph type="ctrTitle" idx="4294967295"/>
          </p:nvPr>
        </p:nvSpPr>
        <p:spPr>
          <a:xfrm>
            <a:off x="362011" y="331303"/>
            <a:ext cx="3199898" cy="457201"/>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solidFill>
                  <a:srgbClr val="FFFFFF"/>
                </a:solidFill>
              </a:rPr>
              <a:t>What Affects Cognition ?</a:t>
            </a:r>
            <a:endParaRPr dirty="0">
              <a:solidFill>
                <a:schemeClr val="lt1"/>
              </a:solidFill>
              <a:effectLst>
                <a:outerShdw blurRad="38100" dist="38100" dir="2700000" algn="tl">
                  <a:srgbClr val="000000">
                    <a:alpha val="43137"/>
                  </a:srgbClr>
                </a:outerShdw>
              </a:effectLst>
            </a:endParaRPr>
          </a:p>
        </p:txBody>
      </p:sp>
      <p:sp>
        <p:nvSpPr>
          <p:cNvPr id="1588" name="Google Shape;1588;p15"/>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10</a:t>
            </a:fld>
            <a:endParaRPr>
              <a:solidFill>
                <a:schemeClr val="lt1"/>
              </a:solidFill>
            </a:endParaRPr>
          </a:p>
        </p:txBody>
      </p:sp>
      <p:sp>
        <p:nvSpPr>
          <p:cNvPr id="4" name="Rectangle: Rounded Corners 3">
            <a:extLst>
              <a:ext uri="{FF2B5EF4-FFF2-40B4-BE49-F238E27FC236}">
                <a16:creationId xmlns:a16="http://schemas.microsoft.com/office/drawing/2014/main" id="{D657DFAE-8F00-CF20-E328-1476A73722F3}"/>
              </a:ext>
            </a:extLst>
          </p:cNvPr>
          <p:cNvSpPr/>
          <p:nvPr/>
        </p:nvSpPr>
        <p:spPr>
          <a:xfrm>
            <a:off x="627321" y="1461977"/>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Difficulty Level</a:t>
            </a:r>
            <a:endParaRPr lang="hi-IN" dirty="0"/>
          </a:p>
        </p:txBody>
      </p:sp>
      <p:sp>
        <p:nvSpPr>
          <p:cNvPr id="5" name="Rectangle: Rounded Corners 4">
            <a:extLst>
              <a:ext uri="{FF2B5EF4-FFF2-40B4-BE49-F238E27FC236}">
                <a16:creationId xmlns:a16="http://schemas.microsoft.com/office/drawing/2014/main" id="{40AEFFC5-8DA1-B09A-35E3-46551B0AA42B}"/>
              </a:ext>
            </a:extLst>
          </p:cNvPr>
          <p:cNvSpPr/>
          <p:nvPr/>
        </p:nvSpPr>
        <p:spPr>
          <a:xfrm>
            <a:off x="341249" y="4126396"/>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a:t>
            </a:r>
            <a:endParaRPr lang="hi-IN" dirty="0"/>
          </a:p>
        </p:txBody>
      </p:sp>
      <p:sp>
        <p:nvSpPr>
          <p:cNvPr id="6" name="Rectangle: Rounded Corners 5">
            <a:extLst>
              <a:ext uri="{FF2B5EF4-FFF2-40B4-BE49-F238E27FC236}">
                <a16:creationId xmlns:a16="http://schemas.microsoft.com/office/drawing/2014/main" id="{E259C8E2-BA03-8108-5272-873E23A60911}"/>
              </a:ext>
            </a:extLst>
          </p:cNvPr>
          <p:cNvSpPr/>
          <p:nvPr/>
        </p:nvSpPr>
        <p:spPr>
          <a:xfrm>
            <a:off x="4068726" y="733645"/>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Cognitive Load</a:t>
            </a:r>
            <a:endParaRPr lang="hi-IN" dirty="0"/>
          </a:p>
        </p:txBody>
      </p:sp>
      <p:sp>
        <p:nvSpPr>
          <p:cNvPr id="7" name="Rectangle: Rounded Corners 6">
            <a:extLst>
              <a:ext uri="{FF2B5EF4-FFF2-40B4-BE49-F238E27FC236}">
                <a16:creationId xmlns:a16="http://schemas.microsoft.com/office/drawing/2014/main" id="{30ECD00E-B0DC-C5D8-AF1B-050D5C5DC081}"/>
              </a:ext>
            </a:extLst>
          </p:cNvPr>
          <p:cNvSpPr/>
          <p:nvPr/>
        </p:nvSpPr>
        <p:spPr>
          <a:xfrm>
            <a:off x="1894620" y="2393254"/>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Language Barrier</a:t>
            </a:r>
            <a:endParaRPr lang="hi-IN" dirty="0"/>
          </a:p>
        </p:txBody>
      </p:sp>
      <p:sp>
        <p:nvSpPr>
          <p:cNvPr id="8" name="Rectangle: Rounded Corners 7">
            <a:extLst>
              <a:ext uri="{FF2B5EF4-FFF2-40B4-BE49-F238E27FC236}">
                <a16:creationId xmlns:a16="http://schemas.microsoft.com/office/drawing/2014/main" id="{0DE14314-49A4-4931-E868-B41CA3AD7844}"/>
              </a:ext>
            </a:extLst>
          </p:cNvPr>
          <p:cNvSpPr/>
          <p:nvPr/>
        </p:nvSpPr>
        <p:spPr>
          <a:xfrm>
            <a:off x="2642191" y="1425610"/>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Confusion</a:t>
            </a:r>
            <a:endParaRPr lang="hi-IN" dirty="0"/>
          </a:p>
        </p:txBody>
      </p:sp>
      <p:sp>
        <p:nvSpPr>
          <p:cNvPr id="9" name="Rectangle: Rounded Corners 8">
            <a:extLst>
              <a:ext uri="{FF2B5EF4-FFF2-40B4-BE49-F238E27FC236}">
                <a16:creationId xmlns:a16="http://schemas.microsoft.com/office/drawing/2014/main" id="{C186F3A3-1445-16CF-BEC1-22DC513D8F08}"/>
              </a:ext>
            </a:extLst>
          </p:cNvPr>
          <p:cNvSpPr/>
          <p:nvPr/>
        </p:nvSpPr>
        <p:spPr>
          <a:xfrm>
            <a:off x="274674" y="2995721"/>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Active Memory</a:t>
            </a:r>
            <a:endParaRPr lang="hi-IN" dirty="0"/>
          </a:p>
        </p:txBody>
      </p:sp>
      <p:sp>
        <p:nvSpPr>
          <p:cNvPr id="10" name="Rectangle: Rounded Corners 9">
            <a:extLst>
              <a:ext uri="{FF2B5EF4-FFF2-40B4-BE49-F238E27FC236}">
                <a16:creationId xmlns:a16="http://schemas.microsoft.com/office/drawing/2014/main" id="{7DDFAEC8-A498-0C02-9354-8C74205458DA}"/>
              </a:ext>
            </a:extLst>
          </p:cNvPr>
          <p:cNvSpPr/>
          <p:nvPr/>
        </p:nvSpPr>
        <p:spPr>
          <a:xfrm>
            <a:off x="4571999" y="3669194"/>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Distractions</a:t>
            </a:r>
            <a:endParaRPr lang="hi-IN" dirty="0"/>
          </a:p>
        </p:txBody>
      </p:sp>
      <p:sp>
        <p:nvSpPr>
          <p:cNvPr id="11" name="Rectangle: Rounded Corners 10">
            <a:extLst>
              <a:ext uri="{FF2B5EF4-FFF2-40B4-BE49-F238E27FC236}">
                <a16:creationId xmlns:a16="http://schemas.microsoft.com/office/drawing/2014/main" id="{05E31F5B-6545-FFF5-12E8-1524D3D81EE9}"/>
              </a:ext>
            </a:extLst>
          </p:cNvPr>
          <p:cNvSpPr/>
          <p:nvPr/>
        </p:nvSpPr>
        <p:spPr>
          <a:xfrm>
            <a:off x="2218660" y="3533634"/>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Teaching Methods</a:t>
            </a:r>
            <a:endParaRPr lang="hi-IN" dirty="0"/>
          </a:p>
        </p:txBody>
      </p:sp>
      <p:sp>
        <p:nvSpPr>
          <p:cNvPr id="12" name="Rectangle: Rounded Corners 11">
            <a:extLst>
              <a:ext uri="{FF2B5EF4-FFF2-40B4-BE49-F238E27FC236}">
                <a16:creationId xmlns:a16="http://schemas.microsoft.com/office/drawing/2014/main" id="{2A6AC168-E252-CD0F-69C8-F1F998BC3B84}"/>
              </a:ext>
            </a:extLst>
          </p:cNvPr>
          <p:cNvSpPr/>
          <p:nvPr/>
        </p:nvSpPr>
        <p:spPr>
          <a:xfrm>
            <a:off x="3928730" y="2461439"/>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Curiosity</a:t>
            </a:r>
            <a:endParaRPr lang="hi-IN" dirty="0"/>
          </a:p>
        </p:txBody>
      </p:sp>
      <p:sp>
        <p:nvSpPr>
          <p:cNvPr id="13" name="Rectangle: Rounded Corners 12">
            <a:extLst>
              <a:ext uri="{FF2B5EF4-FFF2-40B4-BE49-F238E27FC236}">
                <a16:creationId xmlns:a16="http://schemas.microsoft.com/office/drawing/2014/main" id="{B6D4A6EE-B557-A71E-42D6-F4FE68284ED7}"/>
              </a:ext>
            </a:extLst>
          </p:cNvPr>
          <p:cNvSpPr/>
          <p:nvPr/>
        </p:nvSpPr>
        <p:spPr>
          <a:xfrm>
            <a:off x="4954772" y="1461977"/>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Prior Knowledge</a:t>
            </a:r>
            <a:endParaRPr lang="hi-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C75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09482-12A5-3B1F-FC98-5B88C6C9499B}"/>
              </a:ext>
            </a:extLst>
          </p:cNvPr>
          <p:cNvSpPr>
            <a:spLocks noGrp="1"/>
          </p:cNvSpPr>
          <p:nvPr>
            <p:ph type="ctrTitle"/>
          </p:nvPr>
        </p:nvSpPr>
        <p:spPr>
          <a:xfrm>
            <a:off x="1583693" y="672001"/>
            <a:ext cx="5348734" cy="630900"/>
          </a:xfrm>
        </p:spPr>
        <p:txBody>
          <a:bodyPr/>
          <a:lstStyle/>
          <a:p>
            <a:r>
              <a:rPr lang="en-US" sz="3400" dirty="0">
                <a:solidFill>
                  <a:srgbClr val="FFFFFF"/>
                </a:solidFill>
              </a:rPr>
              <a:t>2. Social Learning Platform ?</a:t>
            </a:r>
            <a:endParaRPr lang="hi-IN" sz="3400" dirty="0">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7FFC21BE-741B-0C1F-EC5B-4D8AE9B9DCA2}"/>
              </a:ext>
            </a:extLst>
          </p:cNvPr>
          <p:cNvSpPr>
            <a:spLocks noGrp="1"/>
          </p:cNvSpPr>
          <p:nvPr>
            <p:ph type="subTitle" idx="1"/>
          </p:nvPr>
        </p:nvSpPr>
        <p:spPr>
          <a:xfrm>
            <a:off x="1192419" y="1668359"/>
            <a:ext cx="4888891" cy="2893007"/>
          </a:xfrm>
        </p:spPr>
        <p:txBody>
          <a:bodyPr/>
          <a:lstStyle/>
          <a:p>
            <a:r>
              <a:rPr lang="en-US" sz="1800" dirty="0">
                <a:solidFill>
                  <a:srgbClr val="29123A"/>
                </a:solidFill>
              </a:rPr>
              <a:t>	A platform where you can learn from people with different teaching styles, perspectives, and memory aids, and connect with other learners who share your interests and goals. This allows you to expand your knowledge and skills beyond the boundaries of your classroom.</a:t>
            </a:r>
            <a:endParaRPr lang="hi-IN" sz="1800" dirty="0">
              <a:solidFill>
                <a:srgbClr val="29123A"/>
              </a:solidFill>
            </a:endParaRPr>
          </a:p>
        </p:txBody>
      </p:sp>
    </p:spTree>
    <p:extLst>
      <p:ext uri="{BB962C8B-B14F-4D97-AF65-F5344CB8AC3E}">
        <p14:creationId xmlns:p14="http://schemas.microsoft.com/office/powerpoint/2010/main" val="4183555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66FFCC"/>
        </a:solidFill>
        <a:effectLst/>
      </p:bgPr>
    </p:bg>
    <p:spTree>
      <p:nvGrpSpPr>
        <p:cNvPr id="1" name="Shape 1599"/>
        <p:cNvGrpSpPr/>
        <p:nvPr/>
      </p:nvGrpSpPr>
      <p:grpSpPr>
        <a:xfrm>
          <a:off x="0" y="0"/>
          <a:ext cx="0" cy="0"/>
          <a:chOff x="0" y="0"/>
          <a:chExt cx="0" cy="0"/>
        </a:xfrm>
      </p:grpSpPr>
      <p:sp>
        <p:nvSpPr>
          <p:cNvPr id="1600" name="Google Shape;1600;p17"/>
          <p:cNvSpPr txBox="1">
            <a:spLocks noGrp="1"/>
          </p:cNvSpPr>
          <p:nvPr>
            <p:ph type="body" idx="1"/>
          </p:nvPr>
        </p:nvSpPr>
        <p:spPr>
          <a:xfrm>
            <a:off x="832880" y="1051116"/>
            <a:ext cx="5568537" cy="2088691"/>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sz="3200" dirty="0">
                <a:solidFill>
                  <a:schemeClr val="bg1"/>
                </a:solidFill>
              </a:rPr>
              <a:t>Gyan </a:t>
            </a:r>
            <a:r>
              <a:rPr lang="en-US" sz="3200" dirty="0" err="1">
                <a:solidFill>
                  <a:schemeClr val="bg1"/>
                </a:solidFill>
              </a:rPr>
              <a:t>Batne</a:t>
            </a:r>
            <a:r>
              <a:rPr lang="en-US" sz="3200" dirty="0">
                <a:solidFill>
                  <a:schemeClr val="bg1"/>
                </a:solidFill>
              </a:rPr>
              <a:t> se </a:t>
            </a:r>
            <a:r>
              <a:rPr lang="en-US" sz="3200" dirty="0" err="1">
                <a:solidFill>
                  <a:schemeClr val="bg1"/>
                </a:solidFill>
              </a:rPr>
              <a:t>badta</a:t>
            </a:r>
            <a:r>
              <a:rPr lang="en-US" sz="3200" dirty="0">
                <a:solidFill>
                  <a:schemeClr val="bg1"/>
                </a:solidFill>
              </a:rPr>
              <a:t> </a:t>
            </a:r>
            <a:r>
              <a:rPr lang="en-US" sz="3200" dirty="0" err="1">
                <a:solidFill>
                  <a:schemeClr val="bg1"/>
                </a:solidFill>
              </a:rPr>
              <a:t>hai</a:t>
            </a:r>
            <a:r>
              <a:rPr lang="en-US" sz="3200" dirty="0">
                <a:solidFill>
                  <a:schemeClr val="bg1"/>
                </a:solidFill>
              </a:rPr>
              <a:t>!</a:t>
            </a:r>
          </a:p>
          <a:p>
            <a:pPr marL="0" lvl="0" indent="0" algn="l" rtl="0">
              <a:spcBef>
                <a:spcPts val="0"/>
              </a:spcBef>
              <a:spcAft>
                <a:spcPts val="800"/>
              </a:spcAft>
              <a:buNone/>
            </a:pPr>
            <a:r>
              <a:rPr lang="en-US" sz="800" i="1" dirty="0">
                <a:solidFill>
                  <a:schemeClr val="bg1"/>
                </a:solidFill>
              </a:rPr>
              <a:t>Translate English</a:t>
            </a:r>
          </a:p>
          <a:p>
            <a:pPr marL="0" lvl="0" indent="0" algn="l" rtl="0">
              <a:spcBef>
                <a:spcPts val="0"/>
              </a:spcBef>
              <a:spcAft>
                <a:spcPts val="800"/>
              </a:spcAft>
              <a:buNone/>
            </a:pPr>
            <a:r>
              <a:rPr lang="en-US" sz="3200" dirty="0">
                <a:solidFill>
                  <a:schemeClr val="bg1"/>
                </a:solidFill>
              </a:rPr>
              <a:t>knowledge increases by sharing.</a:t>
            </a:r>
          </a:p>
          <a:p>
            <a:pPr marL="0" lvl="0" indent="0" algn="l" rtl="0">
              <a:spcBef>
                <a:spcPts val="0"/>
              </a:spcBef>
              <a:spcAft>
                <a:spcPts val="800"/>
              </a:spcAft>
              <a:buNone/>
            </a:pPr>
            <a:endParaRPr lang="en-US" sz="500" dirty="0">
              <a:solidFill>
                <a:schemeClr val="bg1"/>
              </a:solidFill>
            </a:endParaRPr>
          </a:p>
          <a:p>
            <a:pPr marL="0" lvl="0" indent="0" algn="l" rtl="0">
              <a:spcBef>
                <a:spcPts val="0"/>
              </a:spcBef>
              <a:spcAft>
                <a:spcPts val="800"/>
              </a:spcAft>
              <a:buNone/>
            </a:pPr>
            <a:r>
              <a:rPr lang="en-US" sz="1600" dirty="0">
                <a:solidFill>
                  <a:schemeClr val="bg1"/>
                </a:solidFill>
              </a:rPr>
              <a:t>- Indian Proverb</a:t>
            </a:r>
          </a:p>
        </p:txBody>
      </p:sp>
      <p:sp>
        <p:nvSpPr>
          <p:cNvPr id="1601" name="Google Shape;1601;p17"/>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15901614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7A1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DBE24-6772-1B1C-CFDA-EFDBF1CE17C0}"/>
              </a:ext>
            </a:extLst>
          </p:cNvPr>
          <p:cNvSpPr>
            <a:spLocks noGrp="1"/>
          </p:cNvSpPr>
          <p:nvPr>
            <p:ph type="ctrTitle"/>
          </p:nvPr>
        </p:nvSpPr>
        <p:spPr>
          <a:xfrm>
            <a:off x="1575192" y="671140"/>
            <a:ext cx="5346603" cy="630900"/>
          </a:xfrm>
        </p:spPr>
        <p:txBody>
          <a:bodyPr/>
          <a:lstStyle/>
          <a:p>
            <a:r>
              <a:rPr lang="en-US" sz="3400" dirty="0"/>
              <a:t>3. Student Management System ?</a:t>
            </a:r>
            <a:endParaRPr lang="hi-IN" sz="3400" dirty="0">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B5655BD2-FDED-5D95-0E00-AFE8D74E5820}"/>
              </a:ext>
            </a:extLst>
          </p:cNvPr>
          <p:cNvSpPr>
            <a:spLocks noGrp="1"/>
          </p:cNvSpPr>
          <p:nvPr>
            <p:ph type="subTitle" idx="1"/>
          </p:nvPr>
        </p:nvSpPr>
        <p:spPr>
          <a:xfrm>
            <a:off x="1181786" y="1688635"/>
            <a:ext cx="4846873" cy="2126023"/>
          </a:xfrm>
        </p:spPr>
        <p:txBody>
          <a:bodyPr/>
          <a:lstStyle/>
          <a:p>
            <a:r>
              <a:rPr lang="en-US" sz="1800" dirty="0">
                <a:solidFill>
                  <a:srgbClr val="083440"/>
                </a:solidFill>
              </a:rPr>
              <a:t>	A powerful student management system that is designed to fulfill the current requirements of educational institutions. It is a comprehensive platform that provides a range of tools and resources to help institutes manage their students and improve the learning experience.</a:t>
            </a:r>
            <a:endParaRPr lang="hi-IN" sz="1800" dirty="0">
              <a:solidFill>
                <a:srgbClr val="083440"/>
              </a:solidFill>
            </a:endParaRPr>
          </a:p>
        </p:txBody>
      </p:sp>
    </p:spTree>
    <p:extLst>
      <p:ext uri="{BB962C8B-B14F-4D97-AF65-F5344CB8AC3E}">
        <p14:creationId xmlns:p14="http://schemas.microsoft.com/office/powerpoint/2010/main" val="2710040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25000"/>
          </a:schemeClr>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0DD14327-66F7-FAF7-6613-6FFDDD3CB013}"/>
              </a:ext>
            </a:extLst>
          </p:cNvPr>
          <p:cNvPicPr>
            <a:picLocks noChangeAspect="1"/>
          </p:cNvPicPr>
          <p:nvPr/>
        </p:nvPicPr>
        <p:blipFill>
          <a:blip r:embed="rId3"/>
          <a:stretch>
            <a:fillRect/>
          </a:stretch>
        </p:blipFill>
        <p:spPr>
          <a:xfrm>
            <a:off x="7215058" y="84080"/>
            <a:ext cx="1681682" cy="2088088"/>
          </a:xfrm>
          <a:prstGeom prst="rect">
            <a:avLst/>
          </a:prstGeom>
        </p:spPr>
      </p:pic>
      <p:sp>
        <p:nvSpPr>
          <p:cNvPr id="2" name="Slide Number Placeholder 1">
            <a:extLst>
              <a:ext uri="{FF2B5EF4-FFF2-40B4-BE49-F238E27FC236}">
                <a16:creationId xmlns:a16="http://schemas.microsoft.com/office/drawing/2014/main" id="{A0AC1248-BE53-3CB1-FE00-EC24C689087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3" name="TextBox 2">
            <a:extLst>
              <a:ext uri="{FF2B5EF4-FFF2-40B4-BE49-F238E27FC236}">
                <a16:creationId xmlns:a16="http://schemas.microsoft.com/office/drawing/2014/main" id="{1D06A9CC-5D07-977A-5EB3-C58B0FB5F19D}"/>
              </a:ext>
            </a:extLst>
          </p:cNvPr>
          <p:cNvSpPr txBox="1"/>
          <p:nvPr/>
        </p:nvSpPr>
        <p:spPr>
          <a:xfrm>
            <a:off x="3460898" y="2263973"/>
            <a:ext cx="2222204" cy="615553"/>
          </a:xfrm>
          <a:prstGeom prst="rect">
            <a:avLst/>
          </a:prstGeom>
          <a:noFill/>
        </p:spPr>
        <p:txBody>
          <a:bodyPr wrap="square" rtlCol="0">
            <a:spAutoFit/>
          </a:bodyPr>
          <a:lstStyle/>
          <a:p>
            <a:r>
              <a:rPr kumimoji="0" lang="en-US" sz="34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Amatic SC"/>
                <a:cs typeface="Amatic SC"/>
                <a:sym typeface="Amatic SC"/>
              </a:rPr>
              <a:t>Idea Validation</a:t>
            </a:r>
            <a:endParaRPr lang="hi-IN" sz="3400" b="1" dirty="0">
              <a:solidFill>
                <a:schemeClr val="bg1"/>
              </a:solidFill>
              <a:effectLst>
                <a:outerShdw blurRad="38100" dist="38100" dir="2700000" algn="tl">
                  <a:srgbClr val="000000">
                    <a:alpha val="43137"/>
                  </a:srgbClr>
                </a:outerShdw>
              </a:effectLst>
              <a:latin typeface="Amatic SC" panose="00000500000000000000" pitchFamily="2" charset="-79"/>
            </a:endParaRPr>
          </a:p>
        </p:txBody>
      </p:sp>
      <p:pic>
        <p:nvPicPr>
          <p:cNvPr id="5" name="Picture 4">
            <a:extLst>
              <a:ext uri="{FF2B5EF4-FFF2-40B4-BE49-F238E27FC236}">
                <a16:creationId xmlns:a16="http://schemas.microsoft.com/office/drawing/2014/main" id="{B35E32AF-0864-F9C3-35E6-B3B992FAF1F7}"/>
              </a:ext>
            </a:extLst>
          </p:cNvPr>
          <p:cNvPicPr>
            <a:picLocks noChangeAspect="1"/>
          </p:cNvPicPr>
          <p:nvPr/>
        </p:nvPicPr>
        <p:blipFill>
          <a:blip r:embed="rId4"/>
          <a:stretch>
            <a:fillRect/>
          </a:stretch>
        </p:blipFill>
        <p:spPr>
          <a:xfrm>
            <a:off x="3133572" y="84080"/>
            <a:ext cx="2042586" cy="1202856"/>
          </a:xfrm>
          <a:prstGeom prst="rect">
            <a:avLst/>
          </a:prstGeom>
        </p:spPr>
      </p:pic>
      <p:pic>
        <p:nvPicPr>
          <p:cNvPr id="9" name="Picture 8">
            <a:extLst>
              <a:ext uri="{FF2B5EF4-FFF2-40B4-BE49-F238E27FC236}">
                <a16:creationId xmlns:a16="http://schemas.microsoft.com/office/drawing/2014/main" id="{A8CEE1B2-F0B1-C132-9AC8-4E565CDEA56B}"/>
              </a:ext>
            </a:extLst>
          </p:cNvPr>
          <p:cNvPicPr>
            <a:picLocks noChangeAspect="1"/>
          </p:cNvPicPr>
          <p:nvPr/>
        </p:nvPicPr>
        <p:blipFill rotWithShape="1">
          <a:blip r:embed="rId5"/>
          <a:srcRect t="20330" b="19147"/>
          <a:stretch/>
        </p:blipFill>
        <p:spPr>
          <a:xfrm>
            <a:off x="2861093" y="1348106"/>
            <a:ext cx="1675244" cy="907817"/>
          </a:xfrm>
          <a:prstGeom prst="rect">
            <a:avLst/>
          </a:prstGeom>
        </p:spPr>
      </p:pic>
      <p:pic>
        <p:nvPicPr>
          <p:cNvPr id="19" name="Picture 18">
            <a:extLst>
              <a:ext uri="{FF2B5EF4-FFF2-40B4-BE49-F238E27FC236}">
                <a16:creationId xmlns:a16="http://schemas.microsoft.com/office/drawing/2014/main" id="{A2B59A9C-77FB-15F1-F163-6762AEE09971}"/>
              </a:ext>
            </a:extLst>
          </p:cNvPr>
          <p:cNvPicPr>
            <a:picLocks noChangeAspect="1"/>
          </p:cNvPicPr>
          <p:nvPr/>
        </p:nvPicPr>
        <p:blipFill rotWithShape="1">
          <a:blip r:embed="rId6"/>
          <a:srcRect l="34" t="-485" r="-34" b="2627"/>
          <a:stretch/>
        </p:blipFill>
        <p:spPr>
          <a:xfrm>
            <a:off x="143778" y="210274"/>
            <a:ext cx="2589407" cy="2245364"/>
          </a:xfrm>
          <a:prstGeom prst="rect">
            <a:avLst/>
          </a:prstGeom>
        </p:spPr>
      </p:pic>
      <p:sp>
        <p:nvSpPr>
          <p:cNvPr id="22" name="TextBox 21">
            <a:extLst>
              <a:ext uri="{FF2B5EF4-FFF2-40B4-BE49-F238E27FC236}">
                <a16:creationId xmlns:a16="http://schemas.microsoft.com/office/drawing/2014/main" id="{0626CBB4-C29C-EC45-182C-984607D84D5F}"/>
              </a:ext>
            </a:extLst>
          </p:cNvPr>
          <p:cNvSpPr txBox="1"/>
          <p:nvPr/>
        </p:nvSpPr>
        <p:spPr>
          <a:xfrm>
            <a:off x="4188576" y="4930948"/>
            <a:ext cx="5070575" cy="215444"/>
          </a:xfrm>
          <a:prstGeom prst="rect">
            <a:avLst/>
          </a:prstGeom>
          <a:noFill/>
        </p:spPr>
        <p:txBody>
          <a:bodyPr wrap="square" rtlCol="0">
            <a:spAutoFit/>
          </a:bodyPr>
          <a:lstStyle/>
          <a:p>
            <a:r>
              <a:rPr lang="en-US" sz="800" dirty="0">
                <a:solidFill>
                  <a:schemeClr val="bg1"/>
                </a:solidFill>
              </a:rPr>
              <a:t>Thought : Some Recent Memes &amp; Tweets of people who face the problem that appeared on my newsfeed.</a:t>
            </a:r>
            <a:endParaRPr lang="hi-IN" sz="800" dirty="0">
              <a:solidFill>
                <a:schemeClr val="bg1"/>
              </a:solidFill>
            </a:endParaRPr>
          </a:p>
        </p:txBody>
      </p:sp>
      <p:pic>
        <p:nvPicPr>
          <p:cNvPr id="15" name="Picture 14">
            <a:extLst>
              <a:ext uri="{FF2B5EF4-FFF2-40B4-BE49-F238E27FC236}">
                <a16:creationId xmlns:a16="http://schemas.microsoft.com/office/drawing/2014/main" id="{317877F7-1DC2-55B1-2855-9290ED81BB3C}"/>
              </a:ext>
            </a:extLst>
          </p:cNvPr>
          <p:cNvPicPr>
            <a:picLocks noChangeAspect="1"/>
          </p:cNvPicPr>
          <p:nvPr/>
        </p:nvPicPr>
        <p:blipFill rotWithShape="1">
          <a:blip r:embed="rId7"/>
          <a:srcRect t="11703" b="11973"/>
          <a:stretch/>
        </p:blipFill>
        <p:spPr>
          <a:xfrm>
            <a:off x="3582076" y="2809415"/>
            <a:ext cx="1908522" cy="2105434"/>
          </a:xfrm>
          <a:prstGeom prst="rect">
            <a:avLst/>
          </a:prstGeom>
        </p:spPr>
      </p:pic>
      <p:pic>
        <p:nvPicPr>
          <p:cNvPr id="21" name="Picture 20">
            <a:extLst>
              <a:ext uri="{FF2B5EF4-FFF2-40B4-BE49-F238E27FC236}">
                <a16:creationId xmlns:a16="http://schemas.microsoft.com/office/drawing/2014/main" id="{D8D99A0D-97BA-F036-BD96-312C116E8286}"/>
              </a:ext>
            </a:extLst>
          </p:cNvPr>
          <p:cNvPicPr>
            <a:picLocks noChangeAspect="1"/>
          </p:cNvPicPr>
          <p:nvPr/>
        </p:nvPicPr>
        <p:blipFill>
          <a:blip r:embed="rId8"/>
          <a:stretch>
            <a:fillRect/>
          </a:stretch>
        </p:blipFill>
        <p:spPr>
          <a:xfrm>
            <a:off x="5998214" y="2839551"/>
            <a:ext cx="2760969" cy="2045162"/>
          </a:xfrm>
          <a:prstGeom prst="rect">
            <a:avLst/>
          </a:prstGeom>
        </p:spPr>
      </p:pic>
      <p:pic>
        <p:nvPicPr>
          <p:cNvPr id="24" name="Picture 23">
            <a:extLst>
              <a:ext uri="{FF2B5EF4-FFF2-40B4-BE49-F238E27FC236}">
                <a16:creationId xmlns:a16="http://schemas.microsoft.com/office/drawing/2014/main" id="{4D8FB3FB-FAE5-0D88-0225-4D5D440177AF}"/>
              </a:ext>
            </a:extLst>
          </p:cNvPr>
          <p:cNvPicPr>
            <a:picLocks noChangeAspect="1"/>
          </p:cNvPicPr>
          <p:nvPr/>
        </p:nvPicPr>
        <p:blipFill>
          <a:blip r:embed="rId9"/>
          <a:stretch>
            <a:fillRect/>
          </a:stretch>
        </p:blipFill>
        <p:spPr>
          <a:xfrm>
            <a:off x="376271" y="2601589"/>
            <a:ext cx="2443041" cy="2465661"/>
          </a:xfrm>
          <a:prstGeom prst="rect">
            <a:avLst/>
          </a:prstGeom>
        </p:spPr>
      </p:pic>
      <p:pic>
        <p:nvPicPr>
          <p:cNvPr id="6" name="Picture 5">
            <a:extLst>
              <a:ext uri="{FF2B5EF4-FFF2-40B4-BE49-F238E27FC236}">
                <a16:creationId xmlns:a16="http://schemas.microsoft.com/office/drawing/2014/main" id="{2C2B4784-997B-B444-AB4D-CF57BA821257}"/>
              </a:ext>
            </a:extLst>
          </p:cNvPr>
          <p:cNvPicPr>
            <a:picLocks noChangeAspect="1"/>
          </p:cNvPicPr>
          <p:nvPr/>
        </p:nvPicPr>
        <p:blipFill>
          <a:blip r:embed="rId10"/>
          <a:stretch>
            <a:fillRect/>
          </a:stretch>
        </p:blipFill>
        <p:spPr>
          <a:xfrm>
            <a:off x="4793938" y="1016586"/>
            <a:ext cx="2163520" cy="1165897"/>
          </a:xfrm>
          <a:prstGeom prst="rect">
            <a:avLst/>
          </a:prstGeom>
        </p:spPr>
      </p:pic>
      <p:pic>
        <p:nvPicPr>
          <p:cNvPr id="7" name="Picture 6">
            <a:extLst>
              <a:ext uri="{FF2B5EF4-FFF2-40B4-BE49-F238E27FC236}">
                <a16:creationId xmlns:a16="http://schemas.microsoft.com/office/drawing/2014/main" id="{0E0F0E0B-62B8-CCF1-3A44-D94EA868337A}"/>
              </a:ext>
            </a:extLst>
          </p:cNvPr>
          <p:cNvPicPr>
            <a:picLocks noChangeAspect="1"/>
          </p:cNvPicPr>
          <p:nvPr/>
        </p:nvPicPr>
        <p:blipFill rotWithShape="1">
          <a:blip r:embed="rId11"/>
          <a:srcRect l="9288" t="19808" r="13717" b="15138"/>
          <a:stretch/>
        </p:blipFill>
        <p:spPr>
          <a:xfrm>
            <a:off x="6205981" y="1785922"/>
            <a:ext cx="2018155" cy="1081532"/>
          </a:xfrm>
          <a:prstGeom prst="rect">
            <a:avLst/>
          </a:prstGeom>
        </p:spPr>
      </p:pic>
    </p:spTree>
    <p:extLst>
      <p:ext uri="{BB962C8B-B14F-4D97-AF65-F5344CB8AC3E}">
        <p14:creationId xmlns:p14="http://schemas.microsoft.com/office/powerpoint/2010/main" val="3821130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2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F0F8C93-B928-BB17-2EA2-788A6153D987}"/>
              </a:ext>
            </a:extLst>
          </p:cNvPr>
          <p:cNvPicPr>
            <a:picLocks noChangeAspect="1"/>
          </p:cNvPicPr>
          <p:nvPr/>
        </p:nvPicPr>
        <p:blipFill>
          <a:blip r:embed="rId2"/>
          <a:stretch>
            <a:fillRect/>
          </a:stretch>
        </p:blipFill>
        <p:spPr>
          <a:xfrm>
            <a:off x="4821505" y="2149342"/>
            <a:ext cx="2053097" cy="1292691"/>
          </a:xfrm>
          <a:prstGeom prst="rect">
            <a:avLst/>
          </a:prstGeom>
        </p:spPr>
      </p:pic>
      <p:sp>
        <p:nvSpPr>
          <p:cNvPr id="2" name="Slide Number Placeholder 1">
            <a:extLst>
              <a:ext uri="{FF2B5EF4-FFF2-40B4-BE49-F238E27FC236}">
                <a16:creationId xmlns:a16="http://schemas.microsoft.com/office/drawing/2014/main" id="{A6A6965F-FB54-ADCE-43DA-7130CE7203B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4" name="Picture 3">
            <a:extLst>
              <a:ext uri="{FF2B5EF4-FFF2-40B4-BE49-F238E27FC236}">
                <a16:creationId xmlns:a16="http://schemas.microsoft.com/office/drawing/2014/main" id="{FDC8EA7D-39F7-7DBC-3580-D0D975941DDE}"/>
              </a:ext>
            </a:extLst>
          </p:cNvPr>
          <p:cNvPicPr>
            <a:picLocks noChangeAspect="1"/>
          </p:cNvPicPr>
          <p:nvPr/>
        </p:nvPicPr>
        <p:blipFill>
          <a:blip r:embed="rId3"/>
          <a:stretch>
            <a:fillRect/>
          </a:stretch>
        </p:blipFill>
        <p:spPr>
          <a:xfrm>
            <a:off x="512826" y="1888555"/>
            <a:ext cx="2222773" cy="1230758"/>
          </a:xfrm>
          <a:prstGeom prst="rect">
            <a:avLst/>
          </a:prstGeom>
        </p:spPr>
      </p:pic>
      <p:pic>
        <p:nvPicPr>
          <p:cNvPr id="6" name="Picture 5">
            <a:extLst>
              <a:ext uri="{FF2B5EF4-FFF2-40B4-BE49-F238E27FC236}">
                <a16:creationId xmlns:a16="http://schemas.microsoft.com/office/drawing/2014/main" id="{3E89664E-47DE-F5CD-F0B9-CCBA33FA7CEE}"/>
              </a:ext>
            </a:extLst>
          </p:cNvPr>
          <p:cNvPicPr>
            <a:picLocks noChangeAspect="1"/>
          </p:cNvPicPr>
          <p:nvPr/>
        </p:nvPicPr>
        <p:blipFill>
          <a:blip r:embed="rId4"/>
          <a:stretch>
            <a:fillRect/>
          </a:stretch>
        </p:blipFill>
        <p:spPr>
          <a:xfrm>
            <a:off x="2800428" y="1653572"/>
            <a:ext cx="1819189" cy="1972472"/>
          </a:xfrm>
          <a:prstGeom prst="rect">
            <a:avLst/>
          </a:prstGeom>
        </p:spPr>
      </p:pic>
      <p:pic>
        <p:nvPicPr>
          <p:cNvPr id="8" name="Picture 7">
            <a:extLst>
              <a:ext uri="{FF2B5EF4-FFF2-40B4-BE49-F238E27FC236}">
                <a16:creationId xmlns:a16="http://schemas.microsoft.com/office/drawing/2014/main" id="{7CE93CDA-7085-F52F-72DF-CA920D492792}"/>
              </a:ext>
            </a:extLst>
          </p:cNvPr>
          <p:cNvPicPr>
            <a:picLocks noChangeAspect="1"/>
          </p:cNvPicPr>
          <p:nvPr/>
        </p:nvPicPr>
        <p:blipFill>
          <a:blip r:embed="rId5"/>
          <a:stretch>
            <a:fillRect/>
          </a:stretch>
        </p:blipFill>
        <p:spPr>
          <a:xfrm>
            <a:off x="232568" y="3626044"/>
            <a:ext cx="2049066" cy="1250310"/>
          </a:xfrm>
          <a:prstGeom prst="rect">
            <a:avLst/>
          </a:prstGeom>
        </p:spPr>
      </p:pic>
      <p:pic>
        <p:nvPicPr>
          <p:cNvPr id="9" name="Picture 8">
            <a:extLst>
              <a:ext uri="{FF2B5EF4-FFF2-40B4-BE49-F238E27FC236}">
                <a16:creationId xmlns:a16="http://schemas.microsoft.com/office/drawing/2014/main" id="{2E66FEDA-4FB3-8AE7-777A-EA6D78545E4C}"/>
              </a:ext>
            </a:extLst>
          </p:cNvPr>
          <p:cNvPicPr>
            <a:picLocks noChangeAspect="1"/>
          </p:cNvPicPr>
          <p:nvPr/>
        </p:nvPicPr>
        <p:blipFill>
          <a:blip r:embed="rId6"/>
          <a:stretch>
            <a:fillRect/>
          </a:stretch>
        </p:blipFill>
        <p:spPr>
          <a:xfrm>
            <a:off x="218182" y="236847"/>
            <a:ext cx="2259207" cy="1677670"/>
          </a:xfrm>
          <a:prstGeom prst="rect">
            <a:avLst/>
          </a:prstGeom>
        </p:spPr>
      </p:pic>
      <p:pic>
        <p:nvPicPr>
          <p:cNvPr id="10" name="Picture 9">
            <a:extLst>
              <a:ext uri="{FF2B5EF4-FFF2-40B4-BE49-F238E27FC236}">
                <a16:creationId xmlns:a16="http://schemas.microsoft.com/office/drawing/2014/main" id="{9B0BF683-79CF-03A5-9651-08E63A46D3D2}"/>
              </a:ext>
            </a:extLst>
          </p:cNvPr>
          <p:cNvPicPr>
            <a:picLocks noChangeAspect="1"/>
          </p:cNvPicPr>
          <p:nvPr/>
        </p:nvPicPr>
        <p:blipFill>
          <a:blip r:embed="rId7"/>
          <a:stretch>
            <a:fillRect/>
          </a:stretch>
        </p:blipFill>
        <p:spPr>
          <a:xfrm>
            <a:off x="4734596" y="240158"/>
            <a:ext cx="1818858" cy="1844121"/>
          </a:xfrm>
          <a:prstGeom prst="rect">
            <a:avLst/>
          </a:prstGeom>
        </p:spPr>
      </p:pic>
      <p:pic>
        <p:nvPicPr>
          <p:cNvPr id="11" name="Picture 10">
            <a:extLst>
              <a:ext uri="{FF2B5EF4-FFF2-40B4-BE49-F238E27FC236}">
                <a16:creationId xmlns:a16="http://schemas.microsoft.com/office/drawing/2014/main" id="{4E283927-FE8A-3FC4-95D9-4B8E29CD03AD}"/>
              </a:ext>
            </a:extLst>
          </p:cNvPr>
          <p:cNvPicPr>
            <a:picLocks noChangeAspect="1"/>
          </p:cNvPicPr>
          <p:nvPr/>
        </p:nvPicPr>
        <p:blipFill>
          <a:blip r:embed="rId8"/>
          <a:stretch>
            <a:fillRect/>
          </a:stretch>
        </p:blipFill>
        <p:spPr>
          <a:xfrm>
            <a:off x="2470318" y="3778631"/>
            <a:ext cx="1929048" cy="1250309"/>
          </a:xfrm>
          <a:prstGeom prst="rect">
            <a:avLst/>
          </a:prstGeom>
        </p:spPr>
      </p:pic>
      <p:pic>
        <p:nvPicPr>
          <p:cNvPr id="12" name="Picture 11">
            <a:extLst>
              <a:ext uri="{FF2B5EF4-FFF2-40B4-BE49-F238E27FC236}">
                <a16:creationId xmlns:a16="http://schemas.microsoft.com/office/drawing/2014/main" id="{991720EB-9E08-BE1C-A62C-B30CE9C2E01B}"/>
              </a:ext>
            </a:extLst>
          </p:cNvPr>
          <p:cNvPicPr>
            <a:picLocks noChangeAspect="1"/>
          </p:cNvPicPr>
          <p:nvPr/>
        </p:nvPicPr>
        <p:blipFill>
          <a:blip r:embed="rId9"/>
          <a:stretch>
            <a:fillRect/>
          </a:stretch>
        </p:blipFill>
        <p:spPr>
          <a:xfrm>
            <a:off x="2518713" y="156358"/>
            <a:ext cx="2273288" cy="1250308"/>
          </a:xfrm>
          <a:prstGeom prst="rect">
            <a:avLst/>
          </a:prstGeom>
        </p:spPr>
      </p:pic>
      <p:pic>
        <p:nvPicPr>
          <p:cNvPr id="13" name="Picture 12">
            <a:extLst>
              <a:ext uri="{FF2B5EF4-FFF2-40B4-BE49-F238E27FC236}">
                <a16:creationId xmlns:a16="http://schemas.microsoft.com/office/drawing/2014/main" id="{991FEA54-D94E-6DDA-9DFB-A55A9B15BAC3}"/>
              </a:ext>
            </a:extLst>
          </p:cNvPr>
          <p:cNvPicPr>
            <a:picLocks noChangeAspect="1"/>
          </p:cNvPicPr>
          <p:nvPr/>
        </p:nvPicPr>
        <p:blipFill>
          <a:blip r:embed="rId10"/>
          <a:stretch>
            <a:fillRect/>
          </a:stretch>
        </p:blipFill>
        <p:spPr>
          <a:xfrm>
            <a:off x="6546578" y="3237030"/>
            <a:ext cx="2316325" cy="1750112"/>
          </a:xfrm>
          <a:prstGeom prst="rect">
            <a:avLst/>
          </a:prstGeom>
        </p:spPr>
      </p:pic>
      <p:pic>
        <p:nvPicPr>
          <p:cNvPr id="3" name="Picture 2">
            <a:extLst>
              <a:ext uri="{FF2B5EF4-FFF2-40B4-BE49-F238E27FC236}">
                <a16:creationId xmlns:a16="http://schemas.microsoft.com/office/drawing/2014/main" id="{9410A069-BBA7-DBBF-D479-49272EA75857}"/>
              </a:ext>
            </a:extLst>
          </p:cNvPr>
          <p:cNvPicPr>
            <a:picLocks noChangeAspect="1"/>
          </p:cNvPicPr>
          <p:nvPr/>
        </p:nvPicPr>
        <p:blipFill>
          <a:blip r:embed="rId11"/>
          <a:stretch>
            <a:fillRect/>
          </a:stretch>
        </p:blipFill>
        <p:spPr>
          <a:xfrm>
            <a:off x="7255788" y="156358"/>
            <a:ext cx="1681682" cy="2088088"/>
          </a:xfrm>
          <a:prstGeom prst="rect">
            <a:avLst/>
          </a:prstGeom>
        </p:spPr>
      </p:pic>
      <p:pic>
        <p:nvPicPr>
          <p:cNvPr id="14" name="Picture 13">
            <a:extLst>
              <a:ext uri="{FF2B5EF4-FFF2-40B4-BE49-F238E27FC236}">
                <a16:creationId xmlns:a16="http://schemas.microsoft.com/office/drawing/2014/main" id="{A1C8533B-574F-6B75-6B7E-BBA2EBD43C5A}"/>
              </a:ext>
            </a:extLst>
          </p:cNvPr>
          <p:cNvPicPr>
            <a:picLocks noChangeAspect="1"/>
          </p:cNvPicPr>
          <p:nvPr/>
        </p:nvPicPr>
        <p:blipFill>
          <a:blip r:embed="rId12"/>
          <a:stretch>
            <a:fillRect/>
          </a:stretch>
        </p:blipFill>
        <p:spPr>
          <a:xfrm>
            <a:off x="4466326" y="3468913"/>
            <a:ext cx="1924173" cy="1286345"/>
          </a:xfrm>
          <a:prstGeom prst="rect">
            <a:avLst/>
          </a:prstGeom>
        </p:spPr>
      </p:pic>
      <p:pic>
        <p:nvPicPr>
          <p:cNvPr id="7" name="Picture 6">
            <a:extLst>
              <a:ext uri="{FF2B5EF4-FFF2-40B4-BE49-F238E27FC236}">
                <a16:creationId xmlns:a16="http://schemas.microsoft.com/office/drawing/2014/main" id="{22A8F2BA-B017-0589-86D6-A9C83615942C}"/>
              </a:ext>
            </a:extLst>
          </p:cNvPr>
          <p:cNvPicPr>
            <a:picLocks noChangeAspect="1"/>
          </p:cNvPicPr>
          <p:nvPr/>
        </p:nvPicPr>
        <p:blipFill>
          <a:blip r:embed="rId13"/>
          <a:stretch>
            <a:fillRect/>
          </a:stretch>
        </p:blipFill>
        <p:spPr>
          <a:xfrm>
            <a:off x="7072248" y="119363"/>
            <a:ext cx="1928431" cy="2260550"/>
          </a:xfrm>
          <a:prstGeom prst="rect">
            <a:avLst/>
          </a:prstGeom>
        </p:spPr>
      </p:pic>
    </p:spTree>
    <p:extLst>
      <p:ext uri="{BB962C8B-B14F-4D97-AF65-F5344CB8AC3E}">
        <p14:creationId xmlns:p14="http://schemas.microsoft.com/office/powerpoint/2010/main" val="4089616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lumMod val="25000"/>
          </a:schemeClr>
        </a:solidFill>
        <a:effectLst/>
      </p:bgPr>
    </p:bg>
    <p:spTree>
      <p:nvGrpSpPr>
        <p:cNvPr id="1" name=""/>
        <p:cNvGrpSpPr/>
        <p:nvPr/>
      </p:nvGrpSpPr>
      <p:grpSpPr>
        <a:xfrm>
          <a:off x="0" y="0"/>
          <a:ext cx="0" cy="0"/>
          <a:chOff x="0" y="0"/>
          <a:chExt cx="0" cy="0"/>
        </a:xfrm>
      </p:grpSpPr>
      <p:sp>
        <p:nvSpPr>
          <p:cNvPr id="16" name="TextBox 15">
            <a:hlinkClick r:id="rId2"/>
            <a:extLst>
              <a:ext uri="{FF2B5EF4-FFF2-40B4-BE49-F238E27FC236}">
                <a16:creationId xmlns:a16="http://schemas.microsoft.com/office/drawing/2014/main" id="{76C1E621-2E76-2506-31C9-9A3B92B2AC74}"/>
              </a:ext>
            </a:extLst>
          </p:cNvPr>
          <p:cNvSpPr txBox="1"/>
          <p:nvPr/>
        </p:nvSpPr>
        <p:spPr>
          <a:xfrm>
            <a:off x="5629160" y="4969618"/>
            <a:ext cx="3583217" cy="184666"/>
          </a:xfrm>
          <a:prstGeom prst="rect">
            <a:avLst/>
          </a:prstGeom>
          <a:noFill/>
        </p:spPr>
        <p:txBody>
          <a:bodyPr wrap="square" rtlCol="0">
            <a:spAutoFit/>
          </a:bodyPr>
          <a:lstStyle/>
          <a:p>
            <a:r>
              <a:rPr lang="en-US" sz="600" dirty="0">
                <a:solidFill>
                  <a:schemeClr val="bg1"/>
                </a:solidFill>
                <a:hlinkClick r:id="rId2">
                  <a:extLst>
                    <a:ext uri="{A12FA001-AC4F-418D-AE19-62706E023703}">
                      <ahyp:hlinkClr xmlns:ahyp="http://schemas.microsoft.com/office/drawing/2018/hyperlinkcolor" val="tx"/>
                    </a:ext>
                  </a:extLst>
                </a:hlinkClick>
              </a:rPr>
              <a:t>https://twitter.com/AarihantAaryan/status/1588032546457411584?s=20&amp;t=lx4URrwhf-B-irhAdcy4kQ</a:t>
            </a:r>
            <a:endParaRPr lang="hi-IN" sz="600" dirty="0">
              <a:solidFill>
                <a:schemeClr val="bg1"/>
              </a:solidFill>
            </a:endParaRPr>
          </a:p>
        </p:txBody>
      </p:sp>
      <p:sp>
        <p:nvSpPr>
          <p:cNvPr id="2" name="Slide Number Placeholder 1">
            <a:extLst>
              <a:ext uri="{FF2B5EF4-FFF2-40B4-BE49-F238E27FC236}">
                <a16:creationId xmlns:a16="http://schemas.microsoft.com/office/drawing/2014/main" id="{AEFB65F1-D2A2-19FE-27D7-EC74F1E677E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4" name="TextBox 3">
            <a:extLst>
              <a:ext uri="{FF2B5EF4-FFF2-40B4-BE49-F238E27FC236}">
                <a16:creationId xmlns:a16="http://schemas.microsoft.com/office/drawing/2014/main" id="{B20B62D0-AF23-D517-E302-8FF0F02D2B56}"/>
              </a:ext>
            </a:extLst>
          </p:cNvPr>
          <p:cNvSpPr txBox="1"/>
          <p:nvPr/>
        </p:nvSpPr>
        <p:spPr>
          <a:xfrm>
            <a:off x="2980187" y="81549"/>
            <a:ext cx="2690037" cy="615553"/>
          </a:xfrm>
          <a:prstGeom prst="rect">
            <a:avLst/>
          </a:prstGeom>
          <a:noFill/>
        </p:spPr>
        <p:txBody>
          <a:bodyPr wrap="square">
            <a:spAutoFit/>
          </a:bodyPr>
          <a:lstStyle/>
          <a:p>
            <a:r>
              <a:rPr kumimoji="0" lang="en-US" sz="34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Amatic SC"/>
                <a:cs typeface="Amatic SC"/>
                <a:sym typeface="Amatic SC"/>
              </a:rPr>
              <a:t>An Additional Slide</a:t>
            </a:r>
            <a:endParaRPr lang="hi-IN" sz="3400" b="1" dirty="0">
              <a:solidFill>
                <a:schemeClr val="bg1"/>
              </a:solidFill>
              <a:effectLst>
                <a:outerShdw blurRad="38100" dist="38100" dir="2700000" algn="tl">
                  <a:srgbClr val="000000">
                    <a:alpha val="43137"/>
                  </a:srgbClr>
                </a:outerShdw>
              </a:effectLst>
              <a:latin typeface="Amatic SC" panose="00000500000000000000" pitchFamily="2" charset="-79"/>
            </a:endParaRPr>
          </a:p>
        </p:txBody>
      </p:sp>
      <p:sp>
        <p:nvSpPr>
          <p:cNvPr id="5" name="Slide Number Placeholder 2">
            <a:extLst>
              <a:ext uri="{FF2B5EF4-FFF2-40B4-BE49-F238E27FC236}">
                <a16:creationId xmlns:a16="http://schemas.microsoft.com/office/drawing/2014/main" id="{1E66408E-36AF-C710-EE67-D52164435975}"/>
              </a:ext>
            </a:extLst>
          </p:cNvPr>
          <p:cNvSpPr txBox="1">
            <a:spLocks/>
          </p:cNvSpPr>
          <p:nvPr/>
        </p:nvSpPr>
        <p:spPr>
          <a:xfrm>
            <a:off x="8428040" y="4671556"/>
            <a:ext cx="303906" cy="24519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1pPr>
            <a:lvl2pPr marR="0" lvl="1"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2pPr>
            <a:lvl3pPr marR="0" lvl="2"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3pPr>
            <a:lvl4pPr marR="0" lvl="3"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4pPr>
            <a:lvl5pPr marR="0" lvl="4"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5pPr>
            <a:lvl6pPr marR="0" lvl="5"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6pPr>
            <a:lvl7pPr marR="0" lvl="6"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7pPr>
            <a:lvl8pPr marR="0" lvl="7"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8pPr>
            <a:lvl9pPr marR="0" lvl="8"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9pPr>
          </a:lstStyle>
          <a:p>
            <a:endParaRPr lang="en" sz="1200" dirty="0"/>
          </a:p>
        </p:txBody>
      </p:sp>
      <p:pic>
        <p:nvPicPr>
          <p:cNvPr id="6" name="Picture 5">
            <a:extLst>
              <a:ext uri="{FF2B5EF4-FFF2-40B4-BE49-F238E27FC236}">
                <a16:creationId xmlns:a16="http://schemas.microsoft.com/office/drawing/2014/main" id="{782EC9F4-73DA-9035-DED5-42C66DFE5FAB}"/>
              </a:ext>
            </a:extLst>
          </p:cNvPr>
          <p:cNvPicPr>
            <a:picLocks noChangeAspect="1"/>
          </p:cNvPicPr>
          <p:nvPr/>
        </p:nvPicPr>
        <p:blipFill rotWithShape="1">
          <a:blip r:embed="rId3"/>
          <a:srcRect b="44147"/>
          <a:stretch/>
        </p:blipFill>
        <p:spPr>
          <a:xfrm>
            <a:off x="6145134" y="1753599"/>
            <a:ext cx="2418618" cy="1608533"/>
          </a:xfrm>
          <a:prstGeom prst="rect">
            <a:avLst/>
          </a:prstGeom>
        </p:spPr>
      </p:pic>
      <p:pic>
        <p:nvPicPr>
          <p:cNvPr id="7" name="Picture 6">
            <a:extLst>
              <a:ext uri="{FF2B5EF4-FFF2-40B4-BE49-F238E27FC236}">
                <a16:creationId xmlns:a16="http://schemas.microsoft.com/office/drawing/2014/main" id="{5C86466E-4184-98C3-2EBE-EFC97269EABD}"/>
              </a:ext>
            </a:extLst>
          </p:cNvPr>
          <p:cNvPicPr>
            <a:picLocks noChangeAspect="1"/>
          </p:cNvPicPr>
          <p:nvPr/>
        </p:nvPicPr>
        <p:blipFill rotWithShape="1">
          <a:blip r:embed="rId4"/>
          <a:srcRect t="39047" b="34266"/>
          <a:stretch/>
        </p:blipFill>
        <p:spPr>
          <a:xfrm>
            <a:off x="424185" y="2858702"/>
            <a:ext cx="2418618" cy="776354"/>
          </a:xfrm>
          <a:prstGeom prst="rect">
            <a:avLst/>
          </a:prstGeom>
        </p:spPr>
      </p:pic>
      <p:pic>
        <p:nvPicPr>
          <p:cNvPr id="8" name="Picture 7">
            <a:extLst>
              <a:ext uri="{FF2B5EF4-FFF2-40B4-BE49-F238E27FC236}">
                <a16:creationId xmlns:a16="http://schemas.microsoft.com/office/drawing/2014/main" id="{32DBCD5B-9381-346D-CE48-A552EB75CF83}"/>
              </a:ext>
            </a:extLst>
          </p:cNvPr>
          <p:cNvPicPr>
            <a:picLocks noChangeAspect="1"/>
          </p:cNvPicPr>
          <p:nvPr/>
        </p:nvPicPr>
        <p:blipFill>
          <a:blip r:embed="rId5"/>
          <a:stretch>
            <a:fillRect/>
          </a:stretch>
        </p:blipFill>
        <p:spPr>
          <a:xfrm>
            <a:off x="561569" y="3795446"/>
            <a:ext cx="2418618" cy="1108533"/>
          </a:xfrm>
          <a:prstGeom prst="rect">
            <a:avLst/>
          </a:prstGeom>
        </p:spPr>
      </p:pic>
      <p:pic>
        <p:nvPicPr>
          <p:cNvPr id="9" name="Picture 8">
            <a:extLst>
              <a:ext uri="{FF2B5EF4-FFF2-40B4-BE49-F238E27FC236}">
                <a16:creationId xmlns:a16="http://schemas.microsoft.com/office/drawing/2014/main" id="{25768019-6DFE-8ACF-88A3-079902CB16DE}"/>
              </a:ext>
            </a:extLst>
          </p:cNvPr>
          <p:cNvPicPr>
            <a:picLocks noChangeAspect="1"/>
          </p:cNvPicPr>
          <p:nvPr/>
        </p:nvPicPr>
        <p:blipFill>
          <a:blip r:embed="rId6"/>
          <a:stretch>
            <a:fillRect/>
          </a:stretch>
        </p:blipFill>
        <p:spPr>
          <a:xfrm>
            <a:off x="2980187" y="734868"/>
            <a:ext cx="2418618" cy="1538510"/>
          </a:xfrm>
          <a:prstGeom prst="rect">
            <a:avLst/>
          </a:prstGeom>
        </p:spPr>
      </p:pic>
      <p:pic>
        <p:nvPicPr>
          <p:cNvPr id="10" name="Picture 9">
            <a:extLst>
              <a:ext uri="{FF2B5EF4-FFF2-40B4-BE49-F238E27FC236}">
                <a16:creationId xmlns:a16="http://schemas.microsoft.com/office/drawing/2014/main" id="{03A5F4A5-8A1C-8BDB-9D4F-A96E677A8A62}"/>
              </a:ext>
            </a:extLst>
          </p:cNvPr>
          <p:cNvPicPr>
            <a:picLocks noChangeAspect="1"/>
          </p:cNvPicPr>
          <p:nvPr/>
        </p:nvPicPr>
        <p:blipFill rotWithShape="1">
          <a:blip r:embed="rId7"/>
          <a:srcRect t="35125" b="33577"/>
          <a:stretch/>
        </p:blipFill>
        <p:spPr>
          <a:xfrm>
            <a:off x="3726516" y="3819944"/>
            <a:ext cx="2418618" cy="1242007"/>
          </a:xfrm>
          <a:prstGeom prst="rect">
            <a:avLst/>
          </a:prstGeom>
        </p:spPr>
      </p:pic>
      <p:pic>
        <p:nvPicPr>
          <p:cNvPr id="11" name="Picture 10">
            <a:extLst>
              <a:ext uri="{FF2B5EF4-FFF2-40B4-BE49-F238E27FC236}">
                <a16:creationId xmlns:a16="http://schemas.microsoft.com/office/drawing/2014/main" id="{B923E8A1-7F59-7757-B185-FF6861D2EE9D}"/>
              </a:ext>
            </a:extLst>
          </p:cNvPr>
          <p:cNvPicPr>
            <a:picLocks noChangeAspect="1"/>
          </p:cNvPicPr>
          <p:nvPr/>
        </p:nvPicPr>
        <p:blipFill rotWithShape="1">
          <a:blip r:embed="rId7"/>
          <a:srcRect t="66433"/>
          <a:stretch/>
        </p:blipFill>
        <p:spPr>
          <a:xfrm>
            <a:off x="5918692" y="322115"/>
            <a:ext cx="2418618" cy="1332060"/>
          </a:xfrm>
          <a:prstGeom prst="rect">
            <a:avLst/>
          </a:prstGeom>
        </p:spPr>
      </p:pic>
      <p:pic>
        <p:nvPicPr>
          <p:cNvPr id="12" name="Picture 11">
            <a:extLst>
              <a:ext uri="{FF2B5EF4-FFF2-40B4-BE49-F238E27FC236}">
                <a16:creationId xmlns:a16="http://schemas.microsoft.com/office/drawing/2014/main" id="{040F81FB-CE07-8BCE-4CE6-249E08679B0B}"/>
              </a:ext>
            </a:extLst>
          </p:cNvPr>
          <p:cNvPicPr>
            <a:picLocks noChangeAspect="1"/>
          </p:cNvPicPr>
          <p:nvPr/>
        </p:nvPicPr>
        <p:blipFill rotWithShape="1">
          <a:blip r:embed="rId7"/>
          <a:srcRect t="-1714" b="65871"/>
          <a:stretch/>
        </p:blipFill>
        <p:spPr>
          <a:xfrm>
            <a:off x="3362691" y="2292846"/>
            <a:ext cx="2418618" cy="1422369"/>
          </a:xfrm>
          <a:prstGeom prst="rect">
            <a:avLst/>
          </a:prstGeom>
        </p:spPr>
      </p:pic>
      <p:pic>
        <p:nvPicPr>
          <p:cNvPr id="13" name="Picture 12">
            <a:extLst>
              <a:ext uri="{FF2B5EF4-FFF2-40B4-BE49-F238E27FC236}">
                <a16:creationId xmlns:a16="http://schemas.microsoft.com/office/drawing/2014/main" id="{E3AB791D-9155-E848-2D3E-4710AD409C35}"/>
              </a:ext>
            </a:extLst>
          </p:cNvPr>
          <p:cNvPicPr>
            <a:picLocks noChangeAspect="1"/>
          </p:cNvPicPr>
          <p:nvPr/>
        </p:nvPicPr>
        <p:blipFill rotWithShape="1">
          <a:blip r:embed="rId3"/>
          <a:srcRect t="55087"/>
          <a:stretch/>
        </p:blipFill>
        <p:spPr>
          <a:xfrm>
            <a:off x="6444285" y="3509091"/>
            <a:ext cx="2418618" cy="1293465"/>
          </a:xfrm>
          <a:prstGeom prst="rect">
            <a:avLst/>
          </a:prstGeom>
        </p:spPr>
      </p:pic>
      <p:pic>
        <p:nvPicPr>
          <p:cNvPr id="14" name="Picture 13">
            <a:extLst>
              <a:ext uri="{FF2B5EF4-FFF2-40B4-BE49-F238E27FC236}">
                <a16:creationId xmlns:a16="http://schemas.microsoft.com/office/drawing/2014/main" id="{128F3737-5E65-CB33-15CD-BEE7BBF0DF13}"/>
              </a:ext>
            </a:extLst>
          </p:cNvPr>
          <p:cNvPicPr>
            <a:picLocks noChangeAspect="1"/>
          </p:cNvPicPr>
          <p:nvPr/>
        </p:nvPicPr>
        <p:blipFill rotWithShape="1">
          <a:blip r:embed="rId4"/>
          <a:srcRect t="67043"/>
          <a:stretch/>
        </p:blipFill>
        <p:spPr>
          <a:xfrm>
            <a:off x="266802" y="1713219"/>
            <a:ext cx="2419939" cy="959257"/>
          </a:xfrm>
          <a:prstGeom prst="rect">
            <a:avLst/>
          </a:prstGeom>
        </p:spPr>
      </p:pic>
      <p:pic>
        <p:nvPicPr>
          <p:cNvPr id="15" name="Picture 14">
            <a:extLst>
              <a:ext uri="{FF2B5EF4-FFF2-40B4-BE49-F238E27FC236}">
                <a16:creationId xmlns:a16="http://schemas.microsoft.com/office/drawing/2014/main" id="{62E31E7E-585D-E642-0D03-22D342E233CA}"/>
              </a:ext>
            </a:extLst>
          </p:cNvPr>
          <p:cNvPicPr>
            <a:picLocks noChangeAspect="1"/>
          </p:cNvPicPr>
          <p:nvPr/>
        </p:nvPicPr>
        <p:blipFill rotWithShape="1">
          <a:blip r:embed="rId4"/>
          <a:srcRect b="61111"/>
          <a:stretch/>
        </p:blipFill>
        <p:spPr>
          <a:xfrm>
            <a:off x="155821" y="395696"/>
            <a:ext cx="2418618" cy="1131297"/>
          </a:xfrm>
          <a:prstGeom prst="rect">
            <a:avLst/>
          </a:prstGeom>
        </p:spPr>
      </p:pic>
    </p:spTree>
    <p:extLst>
      <p:ext uri="{BB962C8B-B14F-4D97-AF65-F5344CB8AC3E}">
        <p14:creationId xmlns:p14="http://schemas.microsoft.com/office/powerpoint/2010/main" val="138047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9B9D"/>
        </a:solidFill>
        <a:effectLst/>
      </p:bgPr>
    </p:bg>
    <p:spTree>
      <p:nvGrpSpPr>
        <p:cNvPr id="1" name="Shape 1623"/>
        <p:cNvGrpSpPr/>
        <p:nvPr/>
      </p:nvGrpSpPr>
      <p:grpSpPr>
        <a:xfrm>
          <a:off x="0" y="0"/>
          <a:ext cx="0" cy="0"/>
          <a:chOff x="0" y="0"/>
          <a:chExt cx="0" cy="0"/>
        </a:xfrm>
      </p:grpSpPr>
      <p:sp>
        <p:nvSpPr>
          <p:cNvPr id="1624" name="Google Shape;1624;p20"/>
          <p:cNvSpPr txBox="1">
            <a:spLocks noGrp="1"/>
          </p:cNvSpPr>
          <p:nvPr>
            <p:ph type="body" idx="1"/>
          </p:nvPr>
        </p:nvSpPr>
        <p:spPr>
          <a:xfrm>
            <a:off x="702900" y="1580864"/>
            <a:ext cx="2687098" cy="3026100"/>
          </a:xfrm>
          <a:prstGeom prst="rect">
            <a:avLst/>
          </a:prstGeom>
        </p:spPr>
        <p:txBody>
          <a:bodyPr spcFirstLastPara="1" wrap="square" lIns="0" tIns="0" rIns="0" bIns="0" anchor="t" anchorCtr="0">
            <a:noAutofit/>
          </a:bodyPr>
          <a:lstStyle/>
          <a:p>
            <a:pPr marL="0" lvl="0" indent="0" algn="l" rtl="0">
              <a:spcBef>
                <a:spcPts val="0"/>
              </a:spcBef>
              <a:spcAft>
                <a:spcPts val="0"/>
              </a:spcAft>
              <a:buClr>
                <a:srgbClr val="A8004C"/>
              </a:buClr>
              <a:buNone/>
            </a:pPr>
            <a:r>
              <a:rPr lang="en-US" sz="1800" b="1" dirty="0">
                <a:solidFill>
                  <a:srgbClr val="700033"/>
                </a:solidFill>
              </a:rPr>
              <a:t>Institutes</a:t>
            </a:r>
          </a:p>
          <a:p>
            <a:pPr marL="342900" indent="-342900">
              <a:spcBef>
                <a:spcPts val="800"/>
              </a:spcBef>
              <a:spcAft>
                <a:spcPts val="800"/>
              </a:spcAft>
              <a:buClr>
                <a:srgbClr val="700033"/>
              </a:buClr>
              <a:buFont typeface="Wingdings" panose="05000000000000000000" pitchFamily="2" charset="2"/>
              <a:buChar char="Ø"/>
            </a:pPr>
            <a:r>
              <a:rPr lang="en-US" sz="1600" dirty="0">
                <a:solidFill>
                  <a:srgbClr val="700033"/>
                </a:solidFill>
              </a:rPr>
              <a:t>Improving the students performance which benefits Institutes.</a:t>
            </a:r>
          </a:p>
          <a:p>
            <a:pPr marL="342900" indent="-342900">
              <a:spcBef>
                <a:spcPts val="800"/>
              </a:spcBef>
              <a:spcAft>
                <a:spcPts val="800"/>
              </a:spcAft>
              <a:buClr>
                <a:srgbClr val="700033"/>
              </a:buClr>
              <a:buFont typeface="Wingdings" panose="05000000000000000000" pitchFamily="2" charset="2"/>
              <a:buChar char="Ø"/>
            </a:pPr>
            <a:r>
              <a:rPr lang="en-US" sz="1600" dirty="0">
                <a:solidFill>
                  <a:srgbClr val="700033"/>
                </a:solidFill>
              </a:rPr>
              <a:t>Providing an Advance Student Management System.</a:t>
            </a:r>
          </a:p>
        </p:txBody>
      </p:sp>
      <p:sp>
        <p:nvSpPr>
          <p:cNvPr id="1625" name="Google Shape;1625;p20"/>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kumimoji="0" lang="en-US" sz="34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sym typeface="Amatic SC"/>
              </a:rPr>
              <a:t>Target Audience &amp; Benefits</a:t>
            </a:r>
            <a:endParaRPr lang="hi-IN" dirty="0">
              <a:solidFill>
                <a:schemeClr val="bg1"/>
              </a:solidFill>
              <a:effectLst>
                <a:outerShdw blurRad="38100" dist="38100" dir="2700000" algn="tl">
                  <a:srgbClr val="000000">
                    <a:alpha val="43137"/>
                  </a:srgbClr>
                </a:outerShdw>
              </a:effectLst>
            </a:endParaRPr>
          </a:p>
        </p:txBody>
      </p:sp>
      <p:sp>
        <p:nvSpPr>
          <p:cNvPr id="1626" name="Google Shape;1626;p20"/>
          <p:cNvSpPr txBox="1">
            <a:spLocks noGrp="1"/>
          </p:cNvSpPr>
          <p:nvPr>
            <p:ph type="body" idx="2"/>
          </p:nvPr>
        </p:nvSpPr>
        <p:spPr>
          <a:xfrm>
            <a:off x="3532950" y="1580864"/>
            <a:ext cx="2687097" cy="3026100"/>
          </a:xfrm>
          <a:prstGeom prst="rect">
            <a:avLst/>
          </a:prstGeom>
        </p:spPr>
        <p:txBody>
          <a:bodyPr spcFirstLastPara="1" wrap="square" lIns="0" tIns="0" rIns="0" bIns="0" anchor="t" anchorCtr="0">
            <a:noAutofit/>
          </a:bodyPr>
          <a:lstStyle/>
          <a:p>
            <a:pPr marL="0" lvl="0" indent="0" algn="l" rtl="0">
              <a:spcBef>
                <a:spcPts val="0"/>
              </a:spcBef>
              <a:spcAft>
                <a:spcPts val="0"/>
              </a:spcAft>
              <a:buClr>
                <a:srgbClr val="700033"/>
              </a:buClr>
              <a:buNone/>
            </a:pPr>
            <a:r>
              <a:rPr lang="en-US" sz="1800" b="1" dirty="0">
                <a:solidFill>
                  <a:srgbClr val="700033"/>
                </a:solidFill>
              </a:rPr>
              <a:t>Individuals</a:t>
            </a:r>
            <a:endParaRPr sz="1600" b="1" dirty="0">
              <a:solidFill>
                <a:srgbClr val="700033"/>
              </a:solidFill>
            </a:endParaRPr>
          </a:p>
          <a:p>
            <a:pPr marL="342900" lvl="0" indent="-342900" algn="l" rtl="0">
              <a:spcBef>
                <a:spcPts val="800"/>
              </a:spcBef>
              <a:spcAft>
                <a:spcPts val="800"/>
              </a:spcAft>
              <a:buClr>
                <a:srgbClr val="700033"/>
              </a:buClr>
              <a:buFont typeface="Wingdings" panose="05000000000000000000" pitchFamily="2" charset="2"/>
              <a:buChar char="Ø"/>
            </a:pPr>
            <a:r>
              <a:rPr lang="en-US" sz="1600" dirty="0">
                <a:solidFill>
                  <a:srgbClr val="700033"/>
                </a:solidFill>
              </a:rPr>
              <a:t>Building a long-term memory in students/professionals.</a:t>
            </a:r>
          </a:p>
          <a:p>
            <a:pPr marL="342900" lvl="0" indent="-342900" algn="l" rtl="0">
              <a:spcBef>
                <a:spcPts val="800"/>
              </a:spcBef>
              <a:spcAft>
                <a:spcPts val="800"/>
              </a:spcAft>
              <a:buClr>
                <a:srgbClr val="700033"/>
              </a:buClr>
              <a:buFont typeface="Wingdings" panose="05000000000000000000" pitchFamily="2" charset="2"/>
              <a:buChar char="Ø"/>
            </a:pPr>
            <a:r>
              <a:rPr lang="en-US" sz="1600" dirty="0">
                <a:solidFill>
                  <a:srgbClr val="700033"/>
                </a:solidFill>
              </a:rPr>
              <a:t>Builds a learning community to share   expertise and experience.</a:t>
            </a:r>
          </a:p>
        </p:txBody>
      </p:sp>
      <p:sp>
        <p:nvSpPr>
          <p:cNvPr id="1627" name="Google Shape;1627;p20"/>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28"/>
          <p:cNvSpPr txBox="1">
            <a:spLocks noGrp="1"/>
          </p:cNvSpPr>
          <p:nvPr>
            <p:ph type="ctrTitle" idx="4294967295"/>
          </p:nvPr>
        </p:nvSpPr>
        <p:spPr>
          <a:xfrm>
            <a:off x="5441527" y="1309713"/>
            <a:ext cx="3057481" cy="894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4400" dirty="0"/>
              <a:t>51,649</a:t>
            </a:r>
          </a:p>
        </p:txBody>
      </p:sp>
      <p:sp>
        <p:nvSpPr>
          <p:cNvPr id="1754" name="Google Shape;1754;p28"/>
          <p:cNvSpPr txBox="1">
            <a:spLocks noGrp="1"/>
          </p:cNvSpPr>
          <p:nvPr>
            <p:ph type="subTitle" idx="4294967295"/>
          </p:nvPr>
        </p:nvSpPr>
        <p:spPr>
          <a:xfrm>
            <a:off x="5441527" y="2258686"/>
            <a:ext cx="3057481" cy="542192"/>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1400" dirty="0"/>
              <a:t>That’s a lot of </a:t>
            </a:r>
            <a:r>
              <a:rPr lang="en-US" sz="1400" dirty="0"/>
              <a:t>higher educational institutes(After 12</a:t>
            </a:r>
            <a:r>
              <a:rPr lang="en-US" sz="1400" baseline="30000" dirty="0"/>
              <a:t>th</a:t>
            </a:r>
            <a:r>
              <a:rPr lang="en-US" sz="1400" dirty="0"/>
              <a:t> Standard)</a:t>
            </a:r>
            <a:endParaRPr sz="1400" dirty="0"/>
          </a:p>
        </p:txBody>
      </p:sp>
      <p:sp>
        <p:nvSpPr>
          <p:cNvPr id="1755" name="Google Shape;1755;p28"/>
          <p:cNvSpPr txBox="1">
            <a:spLocks noGrp="1"/>
          </p:cNvSpPr>
          <p:nvPr>
            <p:ph type="ctrTitle" idx="4294967295"/>
          </p:nvPr>
        </p:nvSpPr>
        <p:spPr>
          <a:xfrm>
            <a:off x="644992" y="3027388"/>
            <a:ext cx="3057482" cy="894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hi-IN" sz="4400" dirty="0"/>
              <a:t>88,50,00,000</a:t>
            </a:r>
            <a:endParaRPr sz="4400" dirty="0"/>
          </a:p>
        </p:txBody>
      </p:sp>
      <p:sp>
        <p:nvSpPr>
          <p:cNvPr id="1756" name="Google Shape;1756;p28"/>
          <p:cNvSpPr txBox="1">
            <a:spLocks noGrp="1"/>
          </p:cNvSpPr>
          <p:nvPr>
            <p:ph type="subTitle" idx="4294967295"/>
          </p:nvPr>
        </p:nvSpPr>
        <p:spPr>
          <a:xfrm>
            <a:off x="899277" y="3922288"/>
            <a:ext cx="2548912" cy="4632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1400" dirty="0"/>
              <a:t>Students(Age: 1</a:t>
            </a:r>
            <a:r>
              <a:rPr lang="hi-IN" sz="1400" dirty="0"/>
              <a:t>4</a:t>
            </a:r>
            <a:r>
              <a:rPr lang="en" sz="1400" dirty="0"/>
              <a:t>-</a:t>
            </a:r>
            <a:r>
              <a:rPr lang="hi-IN" sz="1400" dirty="0"/>
              <a:t>18</a:t>
            </a:r>
            <a:r>
              <a:rPr lang="en" sz="1400" dirty="0"/>
              <a:t>)</a:t>
            </a:r>
            <a:endParaRPr sz="1400" dirty="0"/>
          </a:p>
        </p:txBody>
      </p:sp>
      <p:sp>
        <p:nvSpPr>
          <p:cNvPr id="1757" name="Google Shape;1757;p28"/>
          <p:cNvSpPr txBox="1">
            <a:spLocks noGrp="1"/>
          </p:cNvSpPr>
          <p:nvPr>
            <p:ph type="ctrTitle" idx="4294967295"/>
          </p:nvPr>
        </p:nvSpPr>
        <p:spPr>
          <a:xfrm>
            <a:off x="5441525" y="2883004"/>
            <a:ext cx="3057481" cy="894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br>
              <a:rPr lang="en-US" sz="4400" dirty="0"/>
            </a:br>
            <a:br>
              <a:rPr lang="en-US" sz="4400" dirty="0"/>
            </a:br>
            <a:r>
              <a:rPr lang="en-US" sz="4400" dirty="0"/>
              <a:t>3,70,40,000</a:t>
            </a:r>
          </a:p>
        </p:txBody>
      </p:sp>
      <p:sp>
        <p:nvSpPr>
          <p:cNvPr id="1758" name="Google Shape;1758;p28"/>
          <p:cNvSpPr txBox="1">
            <a:spLocks noGrp="1"/>
          </p:cNvSpPr>
          <p:nvPr>
            <p:ph type="subTitle" idx="4294967295"/>
          </p:nvPr>
        </p:nvSpPr>
        <p:spPr>
          <a:xfrm>
            <a:off x="5441524" y="3832817"/>
            <a:ext cx="3057481" cy="4632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1400" dirty="0"/>
              <a:t>Students(Age: 18-24)</a:t>
            </a:r>
            <a:endParaRPr sz="1400" dirty="0"/>
          </a:p>
        </p:txBody>
      </p:sp>
      <p:sp>
        <p:nvSpPr>
          <p:cNvPr id="1759" name="Google Shape;1759;p28"/>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18</a:t>
            </a:fld>
            <a:endParaRPr/>
          </a:p>
        </p:txBody>
      </p:sp>
      <p:sp>
        <p:nvSpPr>
          <p:cNvPr id="3" name="TextBox 2">
            <a:extLst>
              <a:ext uri="{FF2B5EF4-FFF2-40B4-BE49-F238E27FC236}">
                <a16:creationId xmlns:a16="http://schemas.microsoft.com/office/drawing/2014/main" id="{81D70176-072D-C2DA-17D4-F161A66008D9}"/>
              </a:ext>
            </a:extLst>
          </p:cNvPr>
          <p:cNvSpPr txBox="1"/>
          <p:nvPr/>
        </p:nvSpPr>
        <p:spPr>
          <a:xfrm>
            <a:off x="6581553" y="4959528"/>
            <a:ext cx="2562447" cy="215444"/>
          </a:xfrm>
          <a:prstGeom prst="rect">
            <a:avLst/>
          </a:prstGeom>
          <a:noFill/>
        </p:spPr>
        <p:txBody>
          <a:bodyPr wrap="square">
            <a:spAutoFit/>
          </a:bodyPr>
          <a:lstStyle/>
          <a:p>
            <a:r>
              <a:rPr lang="en-US" sz="800" dirty="0">
                <a:solidFill>
                  <a:schemeClr val="bg1">
                    <a:lumMod val="65000"/>
                  </a:schemeClr>
                </a:solidFill>
              </a:rPr>
              <a:t>Reported by MHRD Ministry of India in 2020 &amp; 2001 </a:t>
            </a:r>
            <a:endParaRPr lang="hi-IN" sz="800" dirty="0">
              <a:solidFill>
                <a:schemeClr val="bg1">
                  <a:lumMod val="65000"/>
                </a:schemeClr>
              </a:solidFill>
            </a:endParaRPr>
          </a:p>
        </p:txBody>
      </p:sp>
      <p:sp>
        <p:nvSpPr>
          <p:cNvPr id="9" name="TextBox 8">
            <a:extLst>
              <a:ext uri="{FF2B5EF4-FFF2-40B4-BE49-F238E27FC236}">
                <a16:creationId xmlns:a16="http://schemas.microsoft.com/office/drawing/2014/main" id="{42FC8959-5FAA-C8F2-63A4-01564D85B5B4}"/>
              </a:ext>
            </a:extLst>
          </p:cNvPr>
          <p:cNvSpPr txBox="1"/>
          <p:nvPr/>
        </p:nvSpPr>
        <p:spPr>
          <a:xfrm>
            <a:off x="1268429" y="1485602"/>
            <a:ext cx="1810608" cy="769441"/>
          </a:xfrm>
          <a:prstGeom prst="rect">
            <a:avLst/>
          </a:prstGeom>
          <a:noFill/>
        </p:spPr>
        <p:txBody>
          <a:bodyPr wrap="square">
            <a:spAutoFit/>
          </a:bodyPr>
          <a:lstStyle/>
          <a:p>
            <a:pPr algn="ctr"/>
            <a:r>
              <a:rPr lang="en" sz="4400" b="1" dirty="0">
                <a:solidFill>
                  <a:srgbClr val="1594B5"/>
                </a:solidFill>
                <a:latin typeface="Amatic SC"/>
                <a:cs typeface="Amatic SC"/>
                <a:sym typeface="Amatic SC"/>
              </a:rPr>
              <a:t>15,00,000</a:t>
            </a:r>
            <a:endParaRPr lang="hi-IN" sz="1200" dirty="0"/>
          </a:p>
        </p:txBody>
      </p:sp>
      <p:sp>
        <p:nvSpPr>
          <p:cNvPr id="11" name="TextBox 10">
            <a:extLst>
              <a:ext uri="{FF2B5EF4-FFF2-40B4-BE49-F238E27FC236}">
                <a16:creationId xmlns:a16="http://schemas.microsoft.com/office/drawing/2014/main" id="{CC193DF2-01AD-6FD8-86CB-5CAD5730C638}"/>
              </a:ext>
            </a:extLst>
          </p:cNvPr>
          <p:cNvSpPr txBox="1"/>
          <p:nvPr/>
        </p:nvSpPr>
        <p:spPr>
          <a:xfrm>
            <a:off x="841716" y="2348997"/>
            <a:ext cx="2550572" cy="563809"/>
          </a:xfrm>
          <a:prstGeom prst="rect">
            <a:avLst/>
          </a:prstGeom>
          <a:noFill/>
        </p:spPr>
        <p:txBody>
          <a:bodyPr wrap="square">
            <a:spAutoFit/>
          </a:bodyPr>
          <a:lstStyle/>
          <a:p>
            <a:pPr marL="0" marR="0" lvl="0" indent="0" algn="ctr" defTabSz="914400" rtl="0" eaLnBrk="1" fontAlgn="auto" latinLnBrk="0" hangingPunct="1">
              <a:lnSpc>
                <a:spcPct val="115000"/>
              </a:lnSpc>
              <a:spcBef>
                <a:spcPts val="0"/>
              </a:spcBef>
              <a:spcAft>
                <a:spcPts val="800"/>
              </a:spcAft>
              <a:buClr>
                <a:srgbClr val="8ACBD1"/>
              </a:buClr>
              <a:buSzPts val="2400"/>
              <a:buFont typeface="Encode Sans Semi Condensed Light"/>
              <a:buNone/>
              <a:tabLst/>
              <a:defRPr/>
            </a:pPr>
            <a:r>
              <a:rPr kumimoji="0" lang="en-US" b="0" i="0" u="none" strike="noStrike" kern="0" cap="none" spc="0" normalizeH="0" baseline="0" noProof="0" dirty="0">
                <a:ln>
                  <a:noFill/>
                </a:ln>
                <a:solidFill>
                  <a:srgbClr val="26303D"/>
                </a:solidFill>
                <a:effectLst/>
                <a:uLnTx/>
                <a:uFillTx/>
                <a:latin typeface="Encode Sans Semi Condensed Light"/>
                <a:sym typeface="Encode Sans Semi Condensed Light"/>
              </a:rPr>
              <a:t>That’s a lot of </a:t>
            </a:r>
            <a:r>
              <a:rPr lang="en-US" dirty="0">
                <a:solidFill>
                  <a:srgbClr val="26303D"/>
                </a:solidFill>
                <a:latin typeface="Encode Sans Semi Condensed Light"/>
                <a:sym typeface="Encode Sans Semi Condensed Light"/>
              </a:rPr>
              <a:t>Schools (Before 12</a:t>
            </a:r>
            <a:r>
              <a:rPr lang="en-US" baseline="30000" dirty="0">
                <a:solidFill>
                  <a:srgbClr val="26303D"/>
                </a:solidFill>
                <a:latin typeface="Encode Sans Semi Condensed Light"/>
                <a:sym typeface="Encode Sans Semi Condensed Light"/>
              </a:rPr>
              <a:t>th</a:t>
            </a:r>
            <a:r>
              <a:rPr lang="en-US" dirty="0">
                <a:solidFill>
                  <a:srgbClr val="26303D"/>
                </a:solidFill>
                <a:latin typeface="Encode Sans Semi Condensed Light"/>
                <a:sym typeface="Encode Sans Semi Condensed Light"/>
              </a:rPr>
              <a:t> Standard)</a:t>
            </a:r>
            <a:endParaRPr kumimoji="0" lang="en-US" b="0" i="0" u="none" strike="noStrike" kern="0" cap="none" spc="0" normalizeH="0" baseline="0" noProof="0" dirty="0">
              <a:ln>
                <a:noFill/>
              </a:ln>
              <a:solidFill>
                <a:srgbClr val="26303D"/>
              </a:solidFill>
              <a:effectLst/>
              <a:uLnTx/>
              <a:uFillTx/>
              <a:latin typeface="Encode Sans Semi Condensed Light"/>
              <a:sym typeface="Encode Sans Semi Condensed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45"/>
        <p:cNvGrpSpPr/>
        <p:nvPr/>
      </p:nvGrpSpPr>
      <p:grpSpPr>
        <a:xfrm>
          <a:off x="0" y="0"/>
          <a:ext cx="0" cy="0"/>
          <a:chOff x="0" y="0"/>
          <a:chExt cx="0" cy="0"/>
        </a:xfrm>
      </p:grpSpPr>
      <p:sp>
        <p:nvSpPr>
          <p:cNvPr id="1746" name="Google Shape;1746;p27"/>
          <p:cNvSpPr txBox="1">
            <a:spLocks noGrp="1"/>
          </p:cNvSpPr>
          <p:nvPr>
            <p:ph type="ctrTitle" idx="4294967295"/>
          </p:nvPr>
        </p:nvSpPr>
        <p:spPr>
          <a:xfrm>
            <a:off x="2091024" y="1416586"/>
            <a:ext cx="519972" cy="1941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11800" dirty="0">
                <a:solidFill>
                  <a:schemeClr val="accent2">
                    <a:lumMod val="75000"/>
                  </a:schemeClr>
                </a:solidFill>
              </a:rPr>
              <a:t>?</a:t>
            </a:r>
            <a:endParaRPr sz="11800" dirty="0">
              <a:solidFill>
                <a:schemeClr val="accent2">
                  <a:lumMod val="75000"/>
                </a:schemeClr>
              </a:solidFill>
            </a:endParaRPr>
          </a:p>
        </p:txBody>
      </p:sp>
      <p:sp>
        <p:nvSpPr>
          <p:cNvPr id="1747" name="Google Shape;1747;p27"/>
          <p:cNvSpPr txBox="1">
            <a:spLocks noGrp="1"/>
          </p:cNvSpPr>
          <p:nvPr>
            <p:ph type="subTitle" idx="4294967295"/>
          </p:nvPr>
        </p:nvSpPr>
        <p:spPr>
          <a:xfrm>
            <a:off x="702899" y="3375400"/>
            <a:ext cx="3296223" cy="4311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dirty="0">
                <a:solidFill>
                  <a:schemeClr val="tx2">
                    <a:lumMod val="25000"/>
                  </a:schemeClr>
                </a:solidFill>
              </a:rPr>
              <a:t>Total Number of Learners</a:t>
            </a:r>
            <a:endParaRPr dirty="0">
              <a:solidFill>
                <a:schemeClr val="tx2">
                  <a:lumMod val="25000"/>
                </a:schemeClr>
              </a:solidFill>
            </a:endParaRPr>
          </a:p>
        </p:txBody>
      </p:sp>
      <p:sp>
        <p:nvSpPr>
          <p:cNvPr id="1748" name="Google Shape;1748;p27"/>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19</a:t>
            </a:fld>
            <a:endParaRPr/>
          </a:p>
        </p:txBody>
      </p:sp>
      <p:sp>
        <p:nvSpPr>
          <p:cNvPr id="2" name="TextBox 1">
            <a:extLst>
              <a:ext uri="{FF2B5EF4-FFF2-40B4-BE49-F238E27FC236}">
                <a16:creationId xmlns:a16="http://schemas.microsoft.com/office/drawing/2014/main" id="{48B75BD7-8DA2-46AB-8E3A-DA1883DE56E2}"/>
              </a:ext>
            </a:extLst>
          </p:cNvPr>
          <p:cNvSpPr txBox="1"/>
          <p:nvPr/>
        </p:nvSpPr>
        <p:spPr>
          <a:xfrm>
            <a:off x="6310635" y="4959528"/>
            <a:ext cx="3024751" cy="215444"/>
          </a:xfrm>
          <a:prstGeom prst="rect">
            <a:avLst/>
          </a:prstGeom>
          <a:noFill/>
        </p:spPr>
        <p:txBody>
          <a:bodyPr wrap="square" rtlCol="0">
            <a:spAutoFit/>
          </a:bodyPr>
          <a:lstStyle/>
          <a:p>
            <a:r>
              <a:rPr lang="en-US" sz="800" dirty="0">
                <a:solidFill>
                  <a:schemeClr val="bg1">
                    <a:lumMod val="65000"/>
                  </a:schemeClr>
                </a:solidFill>
              </a:rPr>
              <a:t>Thought: Every Learner can use it to learn and retain better.</a:t>
            </a:r>
            <a:endParaRPr lang="hi-IN" sz="800" dirty="0">
              <a:solidFill>
                <a:schemeClr val="bg1">
                  <a:lumMod val="65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F1972EA-AACF-08F3-4169-D563798AE68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
        <p:nvSpPr>
          <p:cNvPr id="12" name="Oval 11">
            <a:extLst>
              <a:ext uri="{FF2B5EF4-FFF2-40B4-BE49-F238E27FC236}">
                <a16:creationId xmlns:a16="http://schemas.microsoft.com/office/drawing/2014/main" id="{EB4B3F80-DB5C-0EE7-5E42-7CE8FA659160}"/>
              </a:ext>
            </a:extLst>
          </p:cNvPr>
          <p:cNvSpPr/>
          <p:nvPr/>
        </p:nvSpPr>
        <p:spPr>
          <a:xfrm>
            <a:off x="4143355" y="3936828"/>
            <a:ext cx="1749846" cy="8526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Pocket Money</a:t>
            </a:r>
            <a:endParaRPr lang="hi-IN" sz="2000" b="1" dirty="0">
              <a:solidFill>
                <a:schemeClr val="accent1">
                  <a:lumMod val="75000"/>
                </a:schemeClr>
              </a:solidFill>
              <a:latin typeface="Amatic SC" panose="00000500000000000000" pitchFamily="2" charset="-79"/>
            </a:endParaRPr>
          </a:p>
        </p:txBody>
      </p:sp>
      <p:sp>
        <p:nvSpPr>
          <p:cNvPr id="13" name="Oval 12">
            <a:extLst>
              <a:ext uri="{FF2B5EF4-FFF2-40B4-BE49-F238E27FC236}">
                <a16:creationId xmlns:a16="http://schemas.microsoft.com/office/drawing/2014/main" id="{A4419A2F-6802-3A2B-9B49-F2342DABA87D}"/>
              </a:ext>
            </a:extLst>
          </p:cNvPr>
          <p:cNvSpPr/>
          <p:nvPr/>
        </p:nvSpPr>
        <p:spPr>
          <a:xfrm>
            <a:off x="5881323" y="3335096"/>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Institutes</a:t>
            </a:r>
            <a:endParaRPr lang="hi-IN" sz="2000" b="1" dirty="0">
              <a:solidFill>
                <a:schemeClr val="accent1">
                  <a:lumMod val="75000"/>
                </a:schemeClr>
              </a:solidFill>
              <a:latin typeface="Amatic SC" panose="00000500000000000000" pitchFamily="2" charset="-79"/>
            </a:endParaRPr>
          </a:p>
        </p:txBody>
      </p:sp>
      <p:sp>
        <p:nvSpPr>
          <p:cNvPr id="14" name="Oval 13">
            <a:extLst>
              <a:ext uri="{FF2B5EF4-FFF2-40B4-BE49-F238E27FC236}">
                <a16:creationId xmlns:a16="http://schemas.microsoft.com/office/drawing/2014/main" id="{2C449261-0718-CEE9-EB80-C471DE164520}"/>
              </a:ext>
            </a:extLst>
          </p:cNvPr>
          <p:cNvSpPr/>
          <p:nvPr/>
        </p:nvSpPr>
        <p:spPr>
          <a:xfrm>
            <a:off x="242627" y="1978503"/>
            <a:ext cx="1861126" cy="994273"/>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Digital Infrastructure</a:t>
            </a:r>
            <a:endParaRPr lang="hi-IN" sz="2000" b="1" dirty="0">
              <a:solidFill>
                <a:schemeClr val="accent1">
                  <a:lumMod val="75000"/>
                </a:schemeClr>
              </a:solidFill>
              <a:latin typeface="Amatic SC" panose="00000500000000000000" pitchFamily="2" charset="-79"/>
            </a:endParaRPr>
          </a:p>
        </p:txBody>
      </p:sp>
      <p:sp>
        <p:nvSpPr>
          <p:cNvPr id="15" name="Oval 14">
            <a:extLst>
              <a:ext uri="{FF2B5EF4-FFF2-40B4-BE49-F238E27FC236}">
                <a16:creationId xmlns:a16="http://schemas.microsoft.com/office/drawing/2014/main" id="{7E1100D0-5D99-E1EE-9D4B-24FA24D5A529}"/>
              </a:ext>
            </a:extLst>
          </p:cNvPr>
          <p:cNvSpPr/>
          <p:nvPr/>
        </p:nvSpPr>
        <p:spPr>
          <a:xfrm>
            <a:off x="5881323" y="2361023"/>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cs typeface="Amatic SC" panose="00000500000000000000" pitchFamily="2" charset="-79"/>
              </a:rPr>
              <a:t>Dopamine</a:t>
            </a:r>
            <a:endParaRPr lang="hi-IN" sz="2000" b="1" dirty="0">
              <a:solidFill>
                <a:schemeClr val="accent1">
                  <a:lumMod val="75000"/>
                </a:schemeClr>
              </a:solidFill>
              <a:latin typeface="Amatic SC" panose="00000500000000000000" pitchFamily="2" charset="-79"/>
            </a:endParaRPr>
          </a:p>
        </p:txBody>
      </p:sp>
      <p:sp>
        <p:nvSpPr>
          <p:cNvPr id="16" name="Oval 15">
            <a:extLst>
              <a:ext uri="{FF2B5EF4-FFF2-40B4-BE49-F238E27FC236}">
                <a16:creationId xmlns:a16="http://schemas.microsoft.com/office/drawing/2014/main" id="{7A3A6010-9E3E-B62B-2B79-1E0EC9FE1070}"/>
              </a:ext>
            </a:extLst>
          </p:cNvPr>
          <p:cNvSpPr/>
          <p:nvPr/>
        </p:nvSpPr>
        <p:spPr>
          <a:xfrm>
            <a:off x="689311" y="936434"/>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Knowledge</a:t>
            </a:r>
            <a:endParaRPr lang="hi-IN" sz="2000" b="1" dirty="0">
              <a:solidFill>
                <a:schemeClr val="accent1">
                  <a:lumMod val="75000"/>
                </a:schemeClr>
              </a:solidFill>
              <a:latin typeface="Amatic SC" panose="00000500000000000000" pitchFamily="2" charset="-79"/>
            </a:endParaRPr>
          </a:p>
        </p:txBody>
      </p:sp>
      <p:sp>
        <p:nvSpPr>
          <p:cNvPr id="17" name="Oval 16">
            <a:extLst>
              <a:ext uri="{FF2B5EF4-FFF2-40B4-BE49-F238E27FC236}">
                <a16:creationId xmlns:a16="http://schemas.microsoft.com/office/drawing/2014/main" id="{F5A34999-FEC6-F1BB-63DA-EA1A040ED593}"/>
              </a:ext>
            </a:extLst>
          </p:cNvPr>
          <p:cNvSpPr/>
          <p:nvPr/>
        </p:nvSpPr>
        <p:spPr>
          <a:xfrm>
            <a:off x="2205524" y="4075160"/>
            <a:ext cx="1749846" cy="930166"/>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Mental Health</a:t>
            </a:r>
            <a:endParaRPr lang="hi-IN" sz="2000" b="1" dirty="0">
              <a:solidFill>
                <a:schemeClr val="accent1">
                  <a:lumMod val="75000"/>
                </a:schemeClr>
              </a:solidFill>
              <a:latin typeface="Amatic SC" panose="00000500000000000000" pitchFamily="2" charset="-79"/>
            </a:endParaRPr>
          </a:p>
        </p:txBody>
      </p:sp>
      <p:sp>
        <p:nvSpPr>
          <p:cNvPr id="18" name="Oval 17">
            <a:extLst>
              <a:ext uri="{FF2B5EF4-FFF2-40B4-BE49-F238E27FC236}">
                <a16:creationId xmlns:a16="http://schemas.microsoft.com/office/drawing/2014/main" id="{B78CB982-623B-B2E2-7B37-5C8971CFA2F6}"/>
              </a:ext>
            </a:extLst>
          </p:cNvPr>
          <p:cNvSpPr/>
          <p:nvPr/>
        </p:nvSpPr>
        <p:spPr>
          <a:xfrm>
            <a:off x="2489982" y="279209"/>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Students</a:t>
            </a:r>
            <a:endParaRPr lang="hi-IN" sz="2000" b="1" dirty="0">
              <a:solidFill>
                <a:schemeClr val="accent1">
                  <a:lumMod val="75000"/>
                </a:schemeClr>
              </a:solidFill>
              <a:latin typeface="Amatic SC" panose="00000500000000000000" pitchFamily="2" charset="-79"/>
            </a:endParaRPr>
          </a:p>
        </p:txBody>
      </p:sp>
      <p:sp>
        <p:nvSpPr>
          <p:cNvPr id="19" name="Oval 18">
            <a:extLst>
              <a:ext uri="{FF2B5EF4-FFF2-40B4-BE49-F238E27FC236}">
                <a16:creationId xmlns:a16="http://schemas.microsoft.com/office/drawing/2014/main" id="{6DFD02ED-B302-0C51-BEEB-0BED09DB160E}"/>
              </a:ext>
            </a:extLst>
          </p:cNvPr>
          <p:cNvSpPr/>
          <p:nvPr/>
        </p:nvSpPr>
        <p:spPr>
          <a:xfrm>
            <a:off x="5518148" y="1386950"/>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Effortless</a:t>
            </a:r>
            <a:endParaRPr lang="hi-IN" sz="2000" b="1" dirty="0">
              <a:solidFill>
                <a:schemeClr val="accent1">
                  <a:lumMod val="75000"/>
                </a:schemeClr>
              </a:solidFill>
              <a:latin typeface="Amatic SC" panose="00000500000000000000" pitchFamily="2" charset="-79"/>
            </a:endParaRPr>
          </a:p>
        </p:txBody>
      </p:sp>
      <p:sp>
        <p:nvSpPr>
          <p:cNvPr id="20" name="Oval 19">
            <a:extLst>
              <a:ext uri="{FF2B5EF4-FFF2-40B4-BE49-F238E27FC236}">
                <a16:creationId xmlns:a16="http://schemas.microsoft.com/office/drawing/2014/main" id="{3E2BC96B-848C-6C8D-ACC5-D0AB4F10237D}"/>
              </a:ext>
            </a:extLst>
          </p:cNvPr>
          <p:cNvSpPr/>
          <p:nvPr/>
        </p:nvSpPr>
        <p:spPr>
          <a:xfrm>
            <a:off x="463144" y="4066218"/>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Revision</a:t>
            </a:r>
            <a:endParaRPr lang="hi-IN" sz="2000" b="1" dirty="0">
              <a:solidFill>
                <a:schemeClr val="accent1">
                  <a:lumMod val="75000"/>
                </a:schemeClr>
              </a:solidFill>
              <a:latin typeface="Amatic SC" panose="00000500000000000000" pitchFamily="2" charset="-79"/>
            </a:endParaRPr>
          </a:p>
        </p:txBody>
      </p:sp>
      <p:sp>
        <p:nvSpPr>
          <p:cNvPr id="21" name="Oval 20">
            <a:extLst>
              <a:ext uri="{FF2B5EF4-FFF2-40B4-BE49-F238E27FC236}">
                <a16:creationId xmlns:a16="http://schemas.microsoft.com/office/drawing/2014/main" id="{9956E25B-8595-9E3D-05C2-25674109237C}"/>
              </a:ext>
            </a:extLst>
          </p:cNvPr>
          <p:cNvSpPr/>
          <p:nvPr/>
        </p:nvSpPr>
        <p:spPr>
          <a:xfrm>
            <a:off x="242627" y="3164997"/>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Learners</a:t>
            </a:r>
            <a:endParaRPr lang="hi-IN" sz="2000" b="1" dirty="0">
              <a:solidFill>
                <a:schemeClr val="accent1">
                  <a:lumMod val="75000"/>
                </a:schemeClr>
              </a:solidFill>
              <a:latin typeface="Amatic SC" panose="00000500000000000000" pitchFamily="2" charset="-79"/>
            </a:endParaRPr>
          </a:p>
        </p:txBody>
      </p:sp>
      <p:sp>
        <p:nvSpPr>
          <p:cNvPr id="22" name="Oval 21">
            <a:extLst>
              <a:ext uri="{FF2B5EF4-FFF2-40B4-BE49-F238E27FC236}">
                <a16:creationId xmlns:a16="http://schemas.microsoft.com/office/drawing/2014/main" id="{962660C1-F5D6-7926-40E9-FAAB1F5941BF}"/>
              </a:ext>
            </a:extLst>
          </p:cNvPr>
          <p:cNvSpPr/>
          <p:nvPr/>
        </p:nvSpPr>
        <p:spPr>
          <a:xfrm>
            <a:off x="4572000" y="264124"/>
            <a:ext cx="1733321" cy="891449"/>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Communities</a:t>
            </a:r>
            <a:endParaRPr lang="hi-IN" sz="2000" b="1" dirty="0">
              <a:solidFill>
                <a:schemeClr val="accent1">
                  <a:lumMod val="75000"/>
                </a:schemeClr>
              </a:solidFill>
              <a:latin typeface="Amatic SC" panose="00000500000000000000" pitchFamily="2" charset="-79"/>
            </a:endParaRPr>
          </a:p>
        </p:txBody>
      </p:sp>
      <p:pic>
        <p:nvPicPr>
          <p:cNvPr id="4" name="Picture 3">
            <a:extLst>
              <a:ext uri="{FF2B5EF4-FFF2-40B4-BE49-F238E27FC236}">
                <a16:creationId xmlns:a16="http://schemas.microsoft.com/office/drawing/2014/main" id="{C10338A9-6195-ABBE-C54B-F1024F1F1C3D}"/>
              </a:ext>
            </a:extLst>
          </p:cNvPr>
          <p:cNvPicPr>
            <a:picLocks noChangeAspect="1"/>
          </p:cNvPicPr>
          <p:nvPr/>
        </p:nvPicPr>
        <p:blipFill>
          <a:blip r:embed="rId2"/>
          <a:srcRect/>
          <a:stretch/>
        </p:blipFill>
        <p:spPr>
          <a:xfrm rot="21284052">
            <a:off x="3161475" y="2269063"/>
            <a:ext cx="1235897" cy="496830"/>
          </a:xfrm>
          <a:prstGeom prst="rect">
            <a:avLst/>
          </a:prstGeom>
          <a:noFill/>
          <a:ln cmpd="tri">
            <a:noFill/>
            <a:miter lim="800000"/>
          </a:ln>
        </p:spPr>
      </p:pic>
      <p:cxnSp>
        <p:nvCxnSpPr>
          <p:cNvPr id="5" name="Straight Connector 4">
            <a:extLst>
              <a:ext uri="{FF2B5EF4-FFF2-40B4-BE49-F238E27FC236}">
                <a16:creationId xmlns:a16="http://schemas.microsoft.com/office/drawing/2014/main" id="{86F18721-8541-B747-D3E3-1038DB3C63A8}"/>
              </a:ext>
            </a:extLst>
          </p:cNvPr>
          <p:cNvCxnSpPr>
            <a:cxnSpLocks/>
            <a:stCxn id="16" idx="6"/>
            <a:endCxn id="15" idx="2"/>
          </p:cNvCxnSpPr>
          <p:nvPr/>
        </p:nvCxnSpPr>
        <p:spPr>
          <a:xfrm>
            <a:off x="2286757" y="1338550"/>
            <a:ext cx="3594566" cy="1424589"/>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 name="Straight Connector 5">
            <a:extLst>
              <a:ext uri="{FF2B5EF4-FFF2-40B4-BE49-F238E27FC236}">
                <a16:creationId xmlns:a16="http://schemas.microsoft.com/office/drawing/2014/main" id="{256B5699-F274-1162-AE5B-DCBA93E8A90D}"/>
              </a:ext>
            </a:extLst>
          </p:cNvPr>
          <p:cNvCxnSpPr>
            <a:cxnSpLocks/>
          </p:cNvCxnSpPr>
          <p:nvPr/>
        </p:nvCxnSpPr>
        <p:spPr>
          <a:xfrm>
            <a:off x="3131221" y="1043806"/>
            <a:ext cx="12527" cy="3055887"/>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 name="Straight Connector 6">
            <a:extLst>
              <a:ext uri="{FF2B5EF4-FFF2-40B4-BE49-F238E27FC236}">
                <a16:creationId xmlns:a16="http://schemas.microsoft.com/office/drawing/2014/main" id="{761B7076-E4DF-6540-AB42-15EE317E9121}"/>
              </a:ext>
            </a:extLst>
          </p:cNvPr>
          <p:cNvCxnSpPr>
            <a:cxnSpLocks/>
            <a:stCxn id="18" idx="5"/>
            <a:endCxn id="12" idx="0"/>
          </p:cNvCxnSpPr>
          <p:nvPr/>
        </p:nvCxnSpPr>
        <p:spPr>
          <a:xfrm>
            <a:off x="3853487" y="965664"/>
            <a:ext cx="1164791" cy="2971164"/>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 name="Straight Connector 7">
            <a:extLst>
              <a:ext uri="{FF2B5EF4-FFF2-40B4-BE49-F238E27FC236}">
                <a16:creationId xmlns:a16="http://schemas.microsoft.com/office/drawing/2014/main" id="{98D159CE-7CE2-F74A-F2A0-D58F0404CC2C}"/>
              </a:ext>
            </a:extLst>
          </p:cNvPr>
          <p:cNvCxnSpPr>
            <a:cxnSpLocks/>
            <a:stCxn id="19" idx="3"/>
          </p:cNvCxnSpPr>
          <p:nvPr/>
        </p:nvCxnSpPr>
        <p:spPr>
          <a:xfrm flipH="1">
            <a:off x="1981102" y="2073405"/>
            <a:ext cx="3770987" cy="2238454"/>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 name="Straight Connector 8">
            <a:extLst>
              <a:ext uri="{FF2B5EF4-FFF2-40B4-BE49-F238E27FC236}">
                <a16:creationId xmlns:a16="http://schemas.microsoft.com/office/drawing/2014/main" id="{231B19BC-040F-43E4-120A-5851F71B7DF6}"/>
              </a:ext>
            </a:extLst>
          </p:cNvPr>
          <p:cNvCxnSpPr>
            <a:cxnSpLocks/>
            <a:stCxn id="14" idx="6"/>
            <a:endCxn id="13" idx="2"/>
          </p:cNvCxnSpPr>
          <p:nvPr/>
        </p:nvCxnSpPr>
        <p:spPr>
          <a:xfrm>
            <a:off x="2103753" y="2475640"/>
            <a:ext cx="3777570" cy="1261572"/>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Straight Connector 9">
            <a:extLst>
              <a:ext uri="{FF2B5EF4-FFF2-40B4-BE49-F238E27FC236}">
                <a16:creationId xmlns:a16="http://schemas.microsoft.com/office/drawing/2014/main" id="{16BB6B36-5C92-B756-14B8-F7916C7569BD}"/>
              </a:ext>
            </a:extLst>
          </p:cNvPr>
          <p:cNvCxnSpPr>
            <a:cxnSpLocks/>
            <a:endCxn id="22" idx="3"/>
          </p:cNvCxnSpPr>
          <p:nvPr/>
        </p:nvCxnSpPr>
        <p:spPr>
          <a:xfrm flipV="1">
            <a:off x="1665231" y="1025023"/>
            <a:ext cx="3160608" cy="2347728"/>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859554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EDF"/>
        </a:solidFill>
        <a:effectLst/>
      </p:bgPr>
    </p:bg>
    <p:spTree>
      <p:nvGrpSpPr>
        <p:cNvPr id="1" name="Shape 1631"/>
        <p:cNvGrpSpPr/>
        <p:nvPr/>
      </p:nvGrpSpPr>
      <p:grpSpPr>
        <a:xfrm>
          <a:off x="0" y="0"/>
          <a:ext cx="0" cy="0"/>
          <a:chOff x="0" y="0"/>
          <a:chExt cx="0" cy="0"/>
        </a:xfrm>
      </p:grpSpPr>
      <p:sp>
        <p:nvSpPr>
          <p:cNvPr id="1632" name="Google Shape;1632;p21"/>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solidFill>
                  <a:srgbClr val="FFFFFF"/>
                </a:solidFill>
                <a:effectLst>
                  <a:outerShdw blurRad="38100" dist="38100" dir="2700000" algn="tl">
                    <a:srgbClr val="000000">
                      <a:alpha val="43137"/>
                    </a:srgbClr>
                  </a:outerShdw>
                </a:effectLst>
              </a:rPr>
              <a:t>Business</a:t>
            </a:r>
            <a:r>
              <a:rPr lang="en-US" dirty="0">
                <a:solidFill>
                  <a:srgbClr val="FFFFFF"/>
                </a:solidFill>
              </a:rPr>
              <a:t> </a:t>
            </a:r>
            <a:r>
              <a:rPr lang="en-US" dirty="0">
                <a:solidFill>
                  <a:srgbClr val="FFFFFF"/>
                </a:solidFill>
                <a:effectLst>
                  <a:outerShdw blurRad="38100" dist="38100" dir="2700000" algn="tl">
                    <a:srgbClr val="000000">
                      <a:alpha val="43137"/>
                    </a:srgbClr>
                  </a:outerShdw>
                </a:effectLst>
              </a:rPr>
              <a:t>Model</a:t>
            </a:r>
            <a:endParaRPr lang="en-US" dirty="0">
              <a:solidFill>
                <a:schemeClr val="bg1"/>
              </a:solidFill>
              <a:effectLst>
                <a:outerShdw blurRad="38100" dist="38100" dir="2700000" algn="tl">
                  <a:srgbClr val="000000">
                    <a:alpha val="43137"/>
                  </a:srgbClr>
                </a:outerShdw>
              </a:effectLst>
            </a:endParaRPr>
          </a:p>
        </p:txBody>
      </p:sp>
      <p:sp>
        <p:nvSpPr>
          <p:cNvPr id="1633" name="Google Shape;1633;p21"/>
          <p:cNvSpPr txBox="1">
            <a:spLocks noGrp="1"/>
          </p:cNvSpPr>
          <p:nvPr>
            <p:ph type="body" idx="1"/>
          </p:nvPr>
        </p:nvSpPr>
        <p:spPr>
          <a:xfrm>
            <a:off x="724165" y="1536476"/>
            <a:ext cx="1964400" cy="3256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solidFill>
                  <a:srgbClr val="3E5154"/>
                </a:solidFill>
              </a:rPr>
              <a:t>Service Charges</a:t>
            </a:r>
          </a:p>
          <a:p>
            <a:pPr marL="0" lvl="0" indent="0" algn="l" rtl="0">
              <a:spcBef>
                <a:spcPts val="0"/>
              </a:spcBef>
              <a:spcAft>
                <a:spcPts val="0"/>
              </a:spcAft>
              <a:buNone/>
            </a:pPr>
            <a:endParaRPr lang="en-US" b="1" dirty="0">
              <a:solidFill>
                <a:srgbClr val="3E5154"/>
              </a:solidFill>
            </a:endParaRPr>
          </a:p>
          <a:p>
            <a:pPr marL="0" lvl="0" indent="0" algn="l" rtl="0">
              <a:spcBef>
                <a:spcPts val="0"/>
              </a:spcBef>
              <a:spcAft>
                <a:spcPts val="0"/>
              </a:spcAft>
              <a:buNone/>
            </a:pPr>
            <a:r>
              <a:rPr lang="en-US" sz="1600" dirty="0">
                <a:solidFill>
                  <a:srgbClr val="3E5154"/>
                </a:solidFill>
              </a:rPr>
              <a:t>For Student Management System along with better Learning &amp; Retention Solution.</a:t>
            </a:r>
          </a:p>
        </p:txBody>
      </p:sp>
      <p:sp>
        <p:nvSpPr>
          <p:cNvPr id="1634" name="Google Shape;1634;p21"/>
          <p:cNvSpPr txBox="1">
            <a:spLocks noGrp="1"/>
          </p:cNvSpPr>
          <p:nvPr>
            <p:ph type="body" idx="2"/>
          </p:nvPr>
        </p:nvSpPr>
        <p:spPr>
          <a:xfrm>
            <a:off x="2894716" y="1536476"/>
            <a:ext cx="1964400" cy="3256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solidFill>
                  <a:srgbClr val="3E5154"/>
                </a:solidFill>
              </a:rPr>
              <a:t>Network</a:t>
            </a:r>
          </a:p>
          <a:p>
            <a:pPr marL="0" lvl="0" indent="0" algn="l" rtl="0">
              <a:spcBef>
                <a:spcPts val="0"/>
              </a:spcBef>
              <a:spcAft>
                <a:spcPts val="0"/>
              </a:spcAft>
              <a:buNone/>
            </a:pPr>
            <a:endParaRPr lang="en-US" b="1" dirty="0">
              <a:solidFill>
                <a:srgbClr val="3E5154"/>
              </a:solidFill>
            </a:endParaRPr>
          </a:p>
          <a:p>
            <a:pPr marL="0" lvl="0" indent="0" algn="l" rtl="0">
              <a:spcBef>
                <a:spcPts val="0"/>
              </a:spcBef>
              <a:spcAft>
                <a:spcPts val="0"/>
              </a:spcAft>
              <a:buNone/>
            </a:pPr>
            <a:r>
              <a:rPr lang="en" sz="1600" dirty="0">
                <a:solidFill>
                  <a:srgbClr val="3E5154"/>
                </a:solidFill>
              </a:rPr>
              <a:t>Leveraging network of students community to later capitalize from advertisement/Affiliate Marketing/Promotions.</a:t>
            </a:r>
          </a:p>
        </p:txBody>
      </p:sp>
      <p:sp>
        <p:nvSpPr>
          <p:cNvPr id="1635" name="Google Shape;1635;p21"/>
          <p:cNvSpPr txBox="1">
            <a:spLocks noGrp="1"/>
          </p:cNvSpPr>
          <p:nvPr>
            <p:ph type="body" idx="3"/>
          </p:nvPr>
        </p:nvSpPr>
        <p:spPr>
          <a:xfrm>
            <a:off x="5065268" y="1536476"/>
            <a:ext cx="1964400" cy="3256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solidFill>
                  <a:srgbClr val="3E5154"/>
                </a:solidFill>
              </a:rPr>
              <a:t>Marketplace</a:t>
            </a:r>
          </a:p>
          <a:p>
            <a:pPr marL="0" lvl="0" indent="0" algn="l" rtl="0">
              <a:spcBef>
                <a:spcPts val="0"/>
              </a:spcBef>
              <a:spcAft>
                <a:spcPts val="0"/>
              </a:spcAft>
              <a:buNone/>
            </a:pPr>
            <a:endParaRPr lang="en-US" b="1" dirty="0">
              <a:solidFill>
                <a:srgbClr val="3E5154"/>
              </a:solidFill>
            </a:endParaRPr>
          </a:p>
          <a:p>
            <a:pPr marL="0" lvl="0" indent="0" algn="l" rtl="0">
              <a:spcBef>
                <a:spcPts val="0"/>
              </a:spcBef>
              <a:spcAft>
                <a:spcPts val="0"/>
              </a:spcAft>
              <a:buNone/>
            </a:pPr>
            <a:r>
              <a:rPr lang="en-US" sz="1600" dirty="0">
                <a:solidFill>
                  <a:srgbClr val="3E5154"/>
                </a:solidFill>
              </a:rPr>
              <a:t>To promote students to earn pocket money by selling artworks, used stationary like books, calculators </a:t>
            </a:r>
            <a:r>
              <a:rPr lang="en-US" sz="1600" dirty="0" err="1">
                <a:solidFill>
                  <a:srgbClr val="3E5154"/>
                </a:solidFill>
              </a:rPr>
              <a:t>etc</a:t>
            </a:r>
            <a:r>
              <a:rPr lang="en-US" sz="1600" dirty="0">
                <a:solidFill>
                  <a:srgbClr val="3E5154"/>
                </a:solidFill>
              </a:rPr>
              <a:t> to peers or students from other institutes.</a:t>
            </a:r>
          </a:p>
        </p:txBody>
      </p:sp>
      <p:sp>
        <p:nvSpPr>
          <p:cNvPr id="1636" name="Google Shape;1636;p21"/>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A86ED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AAB7F-BE0E-8FD8-FE68-B85F7EE421D8}"/>
              </a:ext>
            </a:extLst>
          </p:cNvPr>
          <p:cNvSpPr>
            <a:spLocks noGrp="1"/>
          </p:cNvSpPr>
          <p:nvPr>
            <p:ph type="ctrTitle"/>
          </p:nvPr>
        </p:nvSpPr>
        <p:spPr/>
        <p:txBody>
          <a:bodyPr/>
          <a:lstStyle/>
          <a:p>
            <a:r>
              <a:rPr lang="en-US" sz="3400" dirty="0">
                <a:solidFill>
                  <a:srgbClr val="FFFFFF"/>
                </a:solidFill>
              </a:rPr>
              <a:t>Traction</a:t>
            </a:r>
            <a:endParaRPr lang="hi-IN" sz="3400" dirty="0">
              <a:solidFill>
                <a:schemeClr val="bg1"/>
              </a:solidFill>
            </a:endParaRPr>
          </a:p>
        </p:txBody>
      </p:sp>
      <p:sp>
        <p:nvSpPr>
          <p:cNvPr id="3" name="Text Placeholder 2">
            <a:extLst>
              <a:ext uri="{FF2B5EF4-FFF2-40B4-BE49-F238E27FC236}">
                <a16:creationId xmlns:a16="http://schemas.microsoft.com/office/drawing/2014/main" id="{2DB901D3-5E4C-F766-BB36-7843A6434C05}"/>
              </a:ext>
            </a:extLst>
          </p:cNvPr>
          <p:cNvSpPr>
            <a:spLocks noGrp="1"/>
          </p:cNvSpPr>
          <p:nvPr>
            <p:ph type="subTitle" idx="1"/>
          </p:nvPr>
        </p:nvSpPr>
        <p:spPr/>
        <p:txBody>
          <a:bodyPr/>
          <a:lstStyle/>
          <a:p>
            <a:pPr marL="76200" indent="0">
              <a:buNone/>
            </a:pPr>
            <a:r>
              <a:rPr lang="en-US" sz="1600" dirty="0">
                <a:solidFill>
                  <a:srgbClr val="2B133D"/>
                </a:solidFill>
              </a:rPr>
              <a:t>Finemate was made public on 10th November and in 15 days without any sort of marketing gained 100+ users. And as we will start serving institutes we will by default expand network.</a:t>
            </a:r>
          </a:p>
        </p:txBody>
      </p:sp>
      <p:sp>
        <p:nvSpPr>
          <p:cNvPr id="4" name="Slide Number Placeholder 3">
            <a:extLst>
              <a:ext uri="{FF2B5EF4-FFF2-40B4-BE49-F238E27FC236}">
                <a16:creationId xmlns:a16="http://schemas.microsoft.com/office/drawing/2014/main" id="{3A274A02-D8AF-BE28-4A8A-A139D6978697}"/>
              </a:ext>
            </a:extLst>
          </p:cNvPr>
          <p:cNvSpPr>
            <a:spLocks noGrp="1"/>
          </p:cNvSpPr>
          <p:nvPr>
            <p:ph type="sldNum" idx="4294967295"/>
          </p:nvPr>
        </p:nvSpPr>
        <p:spPr>
          <a:xfrm>
            <a:off x="8810625" y="4673600"/>
            <a:ext cx="333375" cy="393700"/>
          </a:xfrm>
        </p:spPr>
        <p:txBody>
          <a:bodyPr/>
          <a:lstStyle/>
          <a:p>
            <a:pPr marL="0" lvl="0" indent="0" algn="r" rtl="0">
              <a:spcBef>
                <a:spcPts val="0"/>
              </a:spcBef>
              <a:spcAft>
                <a:spcPts val="0"/>
              </a:spcAft>
              <a:buNone/>
            </a:pPr>
            <a:fld id="{00000000-1234-1234-1234-123412341234}" type="slidenum">
              <a:rPr lang="en" smtClean="0"/>
              <a:t>21</a:t>
            </a:fld>
            <a:endParaRPr lang="en"/>
          </a:p>
        </p:txBody>
      </p:sp>
    </p:spTree>
    <p:extLst>
      <p:ext uri="{BB962C8B-B14F-4D97-AF65-F5344CB8AC3E}">
        <p14:creationId xmlns:p14="http://schemas.microsoft.com/office/powerpoint/2010/main" val="12454837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7B87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BD3C1-A13E-343E-E26D-F3951C035A3E}"/>
              </a:ext>
            </a:extLst>
          </p:cNvPr>
          <p:cNvSpPr>
            <a:spLocks noGrp="1"/>
          </p:cNvSpPr>
          <p:nvPr>
            <p:ph type="ctrTitle"/>
          </p:nvPr>
        </p:nvSpPr>
        <p:spPr/>
        <p:txBody>
          <a:bodyPr/>
          <a:lstStyle/>
          <a:p>
            <a:r>
              <a:rPr lang="en-US" sz="3400" dirty="0">
                <a:solidFill>
                  <a:schemeClr val="bg1"/>
                </a:solidFill>
              </a:rPr>
              <a:t>Funding Ask</a:t>
            </a:r>
            <a:endParaRPr lang="hi-IN" sz="3400" dirty="0">
              <a:solidFill>
                <a:schemeClr val="bg1"/>
              </a:solidFill>
            </a:endParaRPr>
          </a:p>
        </p:txBody>
      </p:sp>
      <p:sp>
        <p:nvSpPr>
          <p:cNvPr id="3" name="Text Placeholder 2">
            <a:extLst>
              <a:ext uri="{FF2B5EF4-FFF2-40B4-BE49-F238E27FC236}">
                <a16:creationId xmlns:a16="http://schemas.microsoft.com/office/drawing/2014/main" id="{3624E549-997C-0F75-BA7D-EE4E47B07275}"/>
              </a:ext>
            </a:extLst>
          </p:cNvPr>
          <p:cNvSpPr>
            <a:spLocks noGrp="1"/>
          </p:cNvSpPr>
          <p:nvPr>
            <p:ph type="subTitle" idx="1"/>
          </p:nvPr>
        </p:nvSpPr>
        <p:spPr>
          <a:xfrm>
            <a:off x="1585825" y="2705100"/>
            <a:ext cx="4646100" cy="1073686"/>
          </a:xfrm>
        </p:spPr>
        <p:txBody>
          <a:bodyPr/>
          <a:lstStyle/>
          <a:p>
            <a:pPr marL="76200" indent="0">
              <a:buNone/>
            </a:pPr>
            <a:r>
              <a:rPr lang="en-US" sz="1600" dirty="0">
                <a:solidFill>
                  <a:srgbClr val="402220"/>
                </a:solidFill>
              </a:rPr>
              <a:t>We are asking for 25 Lakhs to develop it further.</a:t>
            </a:r>
          </a:p>
          <a:p>
            <a:pPr marL="76200" indent="0">
              <a:buNone/>
            </a:pPr>
            <a:r>
              <a:rPr lang="en-US" sz="1600" dirty="0">
                <a:solidFill>
                  <a:srgbClr val="402220"/>
                </a:solidFill>
              </a:rPr>
              <a:t>The fund will be used for hiring great talent and developing further features and mobile application.</a:t>
            </a:r>
            <a:endParaRPr lang="hi-IN" sz="1600" dirty="0">
              <a:solidFill>
                <a:srgbClr val="402220"/>
              </a:solidFill>
            </a:endParaRPr>
          </a:p>
        </p:txBody>
      </p:sp>
      <p:sp>
        <p:nvSpPr>
          <p:cNvPr id="4" name="Slide Number Placeholder 3">
            <a:extLst>
              <a:ext uri="{FF2B5EF4-FFF2-40B4-BE49-F238E27FC236}">
                <a16:creationId xmlns:a16="http://schemas.microsoft.com/office/drawing/2014/main" id="{74B708AD-A2D6-4B9F-BC9A-ABD31B941C77}"/>
              </a:ext>
            </a:extLst>
          </p:cNvPr>
          <p:cNvSpPr>
            <a:spLocks noGrp="1"/>
          </p:cNvSpPr>
          <p:nvPr>
            <p:ph type="sldNum" idx="4294967295"/>
          </p:nvPr>
        </p:nvSpPr>
        <p:spPr>
          <a:xfrm>
            <a:off x="8810625" y="4673600"/>
            <a:ext cx="333375" cy="393700"/>
          </a:xfrm>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500" b="0" i="0" u="none" strike="noStrike" kern="0" cap="none" spc="0" normalizeH="0" baseline="0" noProof="0" smtClean="0">
                <a:ln>
                  <a:noFill/>
                </a:ln>
                <a:solidFill>
                  <a:srgbClr val="26303D"/>
                </a:solidFill>
                <a:effectLst/>
                <a:uLnTx/>
                <a:uFillTx/>
                <a:latin typeface="Amatic SC"/>
                <a:cs typeface="Amatic SC"/>
                <a:sym typeface="Amatic SC"/>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22</a:t>
            </a:fld>
            <a:endParaRPr kumimoji="0" lang="en" sz="1500" b="0" i="0" u="none" strike="noStrike" kern="0" cap="none" spc="0" normalizeH="0" baseline="0" noProof="0">
              <a:ln>
                <a:noFill/>
              </a:ln>
              <a:solidFill>
                <a:srgbClr val="26303D"/>
              </a:solidFill>
              <a:effectLst/>
              <a:uLnTx/>
              <a:uFillTx/>
              <a:latin typeface="Amatic SC"/>
              <a:cs typeface="Amatic SC"/>
              <a:sym typeface="Amatic SC"/>
            </a:endParaRPr>
          </a:p>
        </p:txBody>
      </p:sp>
    </p:spTree>
    <p:extLst>
      <p:ext uri="{BB962C8B-B14F-4D97-AF65-F5344CB8AC3E}">
        <p14:creationId xmlns:p14="http://schemas.microsoft.com/office/powerpoint/2010/main" val="3058717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84705-B6D3-CC65-420C-F4226289F94A}"/>
              </a:ext>
            </a:extLst>
          </p:cNvPr>
          <p:cNvSpPr>
            <a:spLocks noGrp="1"/>
          </p:cNvSpPr>
          <p:nvPr>
            <p:ph type="ctrTitle"/>
          </p:nvPr>
        </p:nvSpPr>
        <p:spPr>
          <a:xfrm>
            <a:off x="444984" y="390972"/>
            <a:ext cx="4646100" cy="630900"/>
          </a:xfrm>
        </p:spPr>
        <p:txBody>
          <a:bodyPr/>
          <a:lstStyle/>
          <a:p>
            <a:r>
              <a:rPr lang="en-US" sz="3600" dirty="0"/>
              <a:t>Road Map</a:t>
            </a:r>
            <a:endParaRPr lang="hi-IN" sz="3600" dirty="0">
              <a:effectLst>
                <a:outerShdw blurRad="38100" dist="38100" dir="2700000" algn="tl">
                  <a:srgbClr val="000000">
                    <a:alpha val="43137"/>
                  </a:srgbClr>
                </a:outerShdw>
              </a:effectLst>
            </a:endParaRPr>
          </a:p>
        </p:txBody>
      </p:sp>
      <p:sp>
        <p:nvSpPr>
          <p:cNvPr id="6" name="Google Shape;1931;p40">
            <a:extLst>
              <a:ext uri="{FF2B5EF4-FFF2-40B4-BE49-F238E27FC236}">
                <a16:creationId xmlns:a16="http://schemas.microsoft.com/office/drawing/2014/main" id="{AF844491-07B1-2324-B61F-7E020B35CA9D}"/>
              </a:ext>
            </a:extLst>
          </p:cNvPr>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sp>
        <p:nvSpPr>
          <p:cNvPr id="7" name="Google Shape;1932;p40">
            <a:extLst>
              <a:ext uri="{FF2B5EF4-FFF2-40B4-BE49-F238E27FC236}">
                <a16:creationId xmlns:a16="http://schemas.microsoft.com/office/drawing/2014/main" id="{C7B52C88-083C-1496-EF90-71C0BADA4E06}"/>
              </a:ext>
            </a:extLst>
          </p:cNvPr>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nvGrpSpPr>
          <p:cNvPr id="8" name="Google Shape;1933;p40">
            <a:extLst>
              <a:ext uri="{FF2B5EF4-FFF2-40B4-BE49-F238E27FC236}">
                <a16:creationId xmlns:a16="http://schemas.microsoft.com/office/drawing/2014/main" id="{D03C0444-D8F9-CE7C-0EE8-081FCF28C117}"/>
              </a:ext>
            </a:extLst>
          </p:cNvPr>
          <p:cNvGrpSpPr/>
          <p:nvPr/>
        </p:nvGrpSpPr>
        <p:grpSpPr>
          <a:xfrm>
            <a:off x="1786339" y="1703401"/>
            <a:ext cx="473400" cy="473400"/>
            <a:chOff x="1786339" y="1703401"/>
            <a:chExt cx="473400" cy="473400"/>
          </a:xfrm>
        </p:grpSpPr>
        <p:sp>
          <p:nvSpPr>
            <p:cNvPr id="9" name="Google Shape;1934;p40">
              <a:extLst>
                <a:ext uri="{FF2B5EF4-FFF2-40B4-BE49-F238E27FC236}">
                  <a16:creationId xmlns:a16="http://schemas.microsoft.com/office/drawing/2014/main" id="{899C488A-837E-D752-70C5-06CA89DCDA7B}"/>
                </a:ext>
              </a:extLst>
            </p:cNvPr>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10" name="Google Shape;1935;p40">
              <a:extLst>
                <a:ext uri="{FF2B5EF4-FFF2-40B4-BE49-F238E27FC236}">
                  <a16:creationId xmlns:a16="http://schemas.microsoft.com/office/drawing/2014/main" id="{DBBBC291-7C4D-9F81-27D9-91C51644532D}"/>
                </a:ext>
              </a:extLst>
            </p:cNvPr>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1</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11" name="Google Shape;1936;p40">
            <a:extLst>
              <a:ext uri="{FF2B5EF4-FFF2-40B4-BE49-F238E27FC236}">
                <a16:creationId xmlns:a16="http://schemas.microsoft.com/office/drawing/2014/main" id="{29AFFB99-257F-644F-D385-C31C2CB2B137}"/>
              </a:ext>
            </a:extLst>
          </p:cNvPr>
          <p:cNvGrpSpPr/>
          <p:nvPr/>
        </p:nvGrpSpPr>
        <p:grpSpPr>
          <a:xfrm>
            <a:off x="3814414" y="1703401"/>
            <a:ext cx="473400" cy="473400"/>
            <a:chOff x="3814414" y="1703401"/>
            <a:chExt cx="473400" cy="473400"/>
          </a:xfrm>
        </p:grpSpPr>
        <p:sp>
          <p:nvSpPr>
            <p:cNvPr id="12" name="Google Shape;1937;p40">
              <a:extLst>
                <a:ext uri="{FF2B5EF4-FFF2-40B4-BE49-F238E27FC236}">
                  <a16:creationId xmlns:a16="http://schemas.microsoft.com/office/drawing/2014/main" id="{7057C056-3049-F81F-145E-F535A7AAF555}"/>
                </a:ext>
              </a:extLst>
            </p:cNvPr>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13" name="Google Shape;1938;p40">
              <a:extLst>
                <a:ext uri="{FF2B5EF4-FFF2-40B4-BE49-F238E27FC236}">
                  <a16:creationId xmlns:a16="http://schemas.microsoft.com/office/drawing/2014/main" id="{31515A7F-4658-AA0D-7510-7BE866A4A10F}"/>
                </a:ext>
              </a:extLst>
            </p:cNvPr>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3</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14" name="Google Shape;1939;p40">
            <a:extLst>
              <a:ext uri="{FF2B5EF4-FFF2-40B4-BE49-F238E27FC236}">
                <a16:creationId xmlns:a16="http://schemas.microsoft.com/office/drawing/2014/main" id="{978BC39B-3D88-BFF6-63EC-570CCCEB310B}"/>
              </a:ext>
            </a:extLst>
          </p:cNvPr>
          <p:cNvGrpSpPr/>
          <p:nvPr/>
        </p:nvGrpSpPr>
        <p:grpSpPr>
          <a:xfrm>
            <a:off x="5842489" y="1703401"/>
            <a:ext cx="473400" cy="473400"/>
            <a:chOff x="5842489" y="1703401"/>
            <a:chExt cx="473400" cy="473400"/>
          </a:xfrm>
        </p:grpSpPr>
        <p:sp>
          <p:nvSpPr>
            <p:cNvPr id="15" name="Google Shape;1940;p40">
              <a:extLst>
                <a:ext uri="{FF2B5EF4-FFF2-40B4-BE49-F238E27FC236}">
                  <a16:creationId xmlns:a16="http://schemas.microsoft.com/office/drawing/2014/main" id="{71C70CD3-F5E0-82C7-87DC-AA357D882F1F}"/>
                </a:ext>
              </a:extLst>
            </p:cNvPr>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16" name="Google Shape;1941;p40">
              <a:extLst>
                <a:ext uri="{FF2B5EF4-FFF2-40B4-BE49-F238E27FC236}">
                  <a16:creationId xmlns:a16="http://schemas.microsoft.com/office/drawing/2014/main" id="{3DD7AB47-1BDF-37C5-F443-0582AB47698B}"/>
                </a:ext>
              </a:extLst>
            </p:cNvPr>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5</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17" name="Google Shape;1942;p40">
            <a:extLst>
              <a:ext uri="{FF2B5EF4-FFF2-40B4-BE49-F238E27FC236}">
                <a16:creationId xmlns:a16="http://schemas.microsoft.com/office/drawing/2014/main" id="{5A72C2F1-B5B2-292E-2122-DED4560527BC}"/>
              </a:ext>
            </a:extLst>
          </p:cNvPr>
          <p:cNvGrpSpPr/>
          <p:nvPr/>
        </p:nvGrpSpPr>
        <p:grpSpPr>
          <a:xfrm>
            <a:off x="6880814" y="3576300"/>
            <a:ext cx="473400" cy="473400"/>
            <a:chOff x="6880814" y="3576300"/>
            <a:chExt cx="473400" cy="473400"/>
          </a:xfrm>
        </p:grpSpPr>
        <p:sp>
          <p:nvSpPr>
            <p:cNvPr id="18" name="Google Shape;1943;p40">
              <a:extLst>
                <a:ext uri="{FF2B5EF4-FFF2-40B4-BE49-F238E27FC236}">
                  <a16:creationId xmlns:a16="http://schemas.microsoft.com/office/drawing/2014/main" id="{5197D153-AE0B-C8E3-7348-25A50E0FBF4E}"/>
                </a:ext>
              </a:extLst>
            </p:cNvPr>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19" name="Google Shape;1944;p40">
              <a:extLst>
                <a:ext uri="{FF2B5EF4-FFF2-40B4-BE49-F238E27FC236}">
                  <a16:creationId xmlns:a16="http://schemas.microsoft.com/office/drawing/2014/main" id="{FCA9BC77-259E-0E7A-1126-192028CCF330}"/>
                </a:ext>
              </a:extLst>
            </p:cNvPr>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6</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20" name="Google Shape;1945;p40">
            <a:extLst>
              <a:ext uri="{FF2B5EF4-FFF2-40B4-BE49-F238E27FC236}">
                <a16:creationId xmlns:a16="http://schemas.microsoft.com/office/drawing/2014/main" id="{281B663F-6145-FF6D-A989-3ED6250E2DEA}"/>
              </a:ext>
            </a:extLst>
          </p:cNvPr>
          <p:cNvGrpSpPr/>
          <p:nvPr/>
        </p:nvGrpSpPr>
        <p:grpSpPr>
          <a:xfrm>
            <a:off x="4852739" y="3576300"/>
            <a:ext cx="473400" cy="473400"/>
            <a:chOff x="4852739" y="3576300"/>
            <a:chExt cx="473400" cy="473400"/>
          </a:xfrm>
        </p:grpSpPr>
        <p:sp>
          <p:nvSpPr>
            <p:cNvPr id="21" name="Google Shape;1946;p40">
              <a:extLst>
                <a:ext uri="{FF2B5EF4-FFF2-40B4-BE49-F238E27FC236}">
                  <a16:creationId xmlns:a16="http://schemas.microsoft.com/office/drawing/2014/main" id="{383A0B7A-B58F-EF33-6288-0253745C8281}"/>
                </a:ext>
              </a:extLst>
            </p:cNvPr>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22" name="Google Shape;1947;p40">
              <a:extLst>
                <a:ext uri="{FF2B5EF4-FFF2-40B4-BE49-F238E27FC236}">
                  <a16:creationId xmlns:a16="http://schemas.microsoft.com/office/drawing/2014/main" id="{0CCEE20D-0823-EFFC-977A-298605F2E0D0}"/>
                </a:ext>
              </a:extLst>
            </p:cNvPr>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4</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23" name="Google Shape;1948;p40">
            <a:extLst>
              <a:ext uri="{FF2B5EF4-FFF2-40B4-BE49-F238E27FC236}">
                <a16:creationId xmlns:a16="http://schemas.microsoft.com/office/drawing/2014/main" id="{0DC715BA-5E44-F99C-2E8A-46869AD79575}"/>
              </a:ext>
            </a:extLst>
          </p:cNvPr>
          <p:cNvGrpSpPr/>
          <p:nvPr/>
        </p:nvGrpSpPr>
        <p:grpSpPr>
          <a:xfrm>
            <a:off x="2824664" y="3576300"/>
            <a:ext cx="473400" cy="473400"/>
            <a:chOff x="2824664" y="3576300"/>
            <a:chExt cx="473400" cy="473400"/>
          </a:xfrm>
        </p:grpSpPr>
        <p:sp>
          <p:nvSpPr>
            <p:cNvPr id="24" name="Google Shape;1949;p40">
              <a:extLst>
                <a:ext uri="{FF2B5EF4-FFF2-40B4-BE49-F238E27FC236}">
                  <a16:creationId xmlns:a16="http://schemas.microsoft.com/office/drawing/2014/main" id="{F42086DD-7150-AA6C-B4CE-FE3DD8D5D829}"/>
                </a:ext>
              </a:extLst>
            </p:cNvPr>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25" name="Google Shape;1950;p40">
              <a:extLst>
                <a:ext uri="{FF2B5EF4-FFF2-40B4-BE49-F238E27FC236}">
                  <a16:creationId xmlns:a16="http://schemas.microsoft.com/office/drawing/2014/main" id="{6ED2D369-52D1-FA83-B53C-E558087A4FB0}"/>
                </a:ext>
              </a:extLst>
            </p:cNvPr>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2</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sp>
        <p:nvSpPr>
          <p:cNvPr id="26" name="Google Shape;1954;p40">
            <a:extLst>
              <a:ext uri="{FF2B5EF4-FFF2-40B4-BE49-F238E27FC236}">
                <a16:creationId xmlns:a16="http://schemas.microsoft.com/office/drawing/2014/main" id="{468AFE30-3848-15F1-A7CB-DBDF6ABE09A9}"/>
              </a:ext>
            </a:extLst>
          </p:cNvPr>
          <p:cNvSpPr txBox="1"/>
          <p:nvPr/>
        </p:nvSpPr>
        <p:spPr>
          <a:xfrm>
            <a:off x="2418175" y="4063600"/>
            <a:ext cx="1286400" cy="162302"/>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Pilot project with Institutes </a:t>
            </a:r>
          </a:p>
        </p:txBody>
      </p:sp>
      <p:sp>
        <p:nvSpPr>
          <p:cNvPr id="27" name="Google Shape;1955;p40">
            <a:extLst>
              <a:ext uri="{FF2B5EF4-FFF2-40B4-BE49-F238E27FC236}">
                <a16:creationId xmlns:a16="http://schemas.microsoft.com/office/drawing/2014/main" id="{D973A140-7153-42BA-3142-60216FCA5816}"/>
              </a:ext>
            </a:extLst>
          </p:cNvPr>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AI powered diagram builder</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28" name="Google Shape;1956;p40">
            <a:extLst>
              <a:ext uri="{FF2B5EF4-FFF2-40B4-BE49-F238E27FC236}">
                <a16:creationId xmlns:a16="http://schemas.microsoft.com/office/drawing/2014/main" id="{E33617B1-D3CE-642A-D0FB-D4F5ECCCF043}"/>
              </a:ext>
            </a:extLst>
          </p:cNvPr>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Marketplace for students</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29" name="Google Shape;1951;p40">
            <a:extLst>
              <a:ext uri="{FF2B5EF4-FFF2-40B4-BE49-F238E27FC236}">
                <a16:creationId xmlns:a16="http://schemas.microsoft.com/office/drawing/2014/main" id="{D6A1E112-9B12-07CF-4B3D-FD9A7BA32345}"/>
              </a:ext>
            </a:extLst>
          </p:cNvPr>
          <p:cNvSpPr txBox="1"/>
          <p:nvPr/>
        </p:nvSpPr>
        <p:spPr>
          <a:xfrm>
            <a:off x="1379839" y="1095936"/>
            <a:ext cx="1286400" cy="533400"/>
          </a:xfrm>
          <a:prstGeom prst="rect">
            <a:avLst/>
          </a:prstGeom>
          <a:noFill/>
          <a:ln>
            <a:noFill/>
          </a:ln>
        </p:spPr>
        <p:txBody>
          <a:bodyPr spcFirstLastPara="1" wrap="square" lIns="0" tIns="0" rIns="0" bIns="0"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MVP (10-11-22)</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30" name="Google Shape;1951;p40">
            <a:extLst>
              <a:ext uri="{FF2B5EF4-FFF2-40B4-BE49-F238E27FC236}">
                <a16:creationId xmlns:a16="http://schemas.microsoft.com/office/drawing/2014/main" id="{5A7E6338-25A1-CA18-2551-1697B906AC1E}"/>
              </a:ext>
            </a:extLst>
          </p:cNvPr>
          <p:cNvSpPr txBox="1"/>
          <p:nvPr/>
        </p:nvSpPr>
        <p:spPr>
          <a:xfrm>
            <a:off x="3340864" y="917598"/>
            <a:ext cx="1286400" cy="754672"/>
          </a:xfrm>
          <a:prstGeom prst="rect">
            <a:avLst/>
          </a:prstGeom>
          <a:noFill/>
          <a:ln>
            <a:noFill/>
          </a:ln>
        </p:spPr>
        <p:txBody>
          <a:bodyPr spcFirstLastPara="1" wrap="square" lIns="0" tIns="0" rIns="0" bIns="0"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Machine Learning Model for Post Recommendation  based on interest and forgetting curve (Decay &amp; Interference).</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32" name="Google Shape;1955;p40">
            <a:extLst>
              <a:ext uri="{FF2B5EF4-FFF2-40B4-BE49-F238E27FC236}">
                <a16:creationId xmlns:a16="http://schemas.microsoft.com/office/drawing/2014/main" id="{79B0D786-14F8-7ACC-30CF-7F9B3687681B}"/>
              </a:ext>
            </a:extLst>
          </p:cNvPr>
          <p:cNvSpPr txBox="1"/>
          <p:nvPr/>
        </p:nvSpPr>
        <p:spPr>
          <a:xfrm>
            <a:off x="5435989" y="1563978"/>
            <a:ext cx="1286400" cy="5334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Android Application</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Tree>
    <p:extLst>
      <p:ext uri="{BB962C8B-B14F-4D97-AF65-F5344CB8AC3E}">
        <p14:creationId xmlns:p14="http://schemas.microsoft.com/office/powerpoint/2010/main" val="35322600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1640"/>
        <p:cNvGrpSpPr/>
        <p:nvPr/>
      </p:nvGrpSpPr>
      <p:grpSpPr>
        <a:xfrm>
          <a:off x="0" y="0"/>
          <a:ext cx="0" cy="0"/>
          <a:chOff x="0" y="0"/>
          <a:chExt cx="0" cy="0"/>
        </a:xfrm>
      </p:grpSpPr>
      <p:sp>
        <p:nvSpPr>
          <p:cNvPr id="1641" name="Google Shape;1641;p22"/>
          <p:cNvSpPr txBox="1">
            <a:spLocks noGrp="1"/>
          </p:cNvSpPr>
          <p:nvPr>
            <p:ph type="ctrTitle"/>
          </p:nvPr>
        </p:nvSpPr>
        <p:spPr>
          <a:xfrm>
            <a:off x="3454391" y="705036"/>
            <a:ext cx="4646100" cy="630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3400" dirty="0">
                <a:solidFill>
                  <a:schemeClr val="bg1"/>
                </a:solidFill>
              </a:rPr>
              <a:t>Team</a:t>
            </a:r>
          </a:p>
        </p:txBody>
      </p:sp>
      <p:sp>
        <p:nvSpPr>
          <p:cNvPr id="1642" name="Google Shape;1642;p22"/>
          <p:cNvSpPr txBox="1">
            <a:spLocks noGrp="1"/>
          </p:cNvSpPr>
          <p:nvPr>
            <p:ph type="subTitle" idx="1"/>
          </p:nvPr>
        </p:nvSpPr>
        <p:spPr>
          <a:xfrm>
            <a:off x="3454391" y="1399716"/>
            <a:ext cx="3199871" cy="265254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1600" b="1" dirty="0">
                <a:solidFill>
                  <a:srgbClr val="093A47"/>
                </a:solidFill>
              </a:rPr>
              <a:t>Akshat Jain Bafna</a:t>
            </a:r>
          </a:p>
          <a:p>
            <a:pPr marL="0" lvl="0" indent="0" algn="l" rtl="0">
              <a:spcBef>
                <a:spcPts val="0"/>
              </a:spcBef>
              <a:spcAft>
                <a:spcPts val="800"/>
              </a:spcAft>
              <a:buNone/>
            </a:pPr>
            <a:r>
              <a:rPr lang="en-US" sz="1600" dirty="0">
                <a:solidFill>
                  <a:srgbClr val="0D5163"/>
                </a:solidFill>
              </a:rPr>
              <a:t>An Software Engineer and a Solopreneur who is intrinsically motivated to solve the problem of Retention and Cognition.</a:t>
            </a:r>
          </a:p>
          <a:p>
            <a:pPr marL="0" lvl="0" indent="0" algn="l" rtl="0">
              <a:spcBef>
                <a:spcPts val="0"/>
              </a:spcBef>
              <a:spcAft>
                <a:spcPts val="800"/>
              </a:spcAft>
              <a:buNone/>
            </a:pPr>
            <a:r>
              <a:rPr lang="en-US" sz="1600" dirty="0">
                <a:solidFill>
                  <a:srgbClr val="0D5163"/>
                </a:solidFill>
              </a:rPr>
              <a:t>Bachelor in Information Technology from SVVV, Indore</a:t>
            </a:r>
          </a:p>
          <a:p>
            <a:pPr marL="0" lvl="0" indent="0" algn="l" rtl="0">
              <a:spcBef>
                <a:spcPts val="0"/>
              </a:spcBef>
              <a:spcAft>
                <a:spcPts val="800"/>
              </a:spcAft>
              <a:buNone/>
            </a:pPr>
            <a:r>
              <a:rPr lang="en-US" sz="1600" dirty="0">
                <a:solidFill>
                  <a:srgbClr val="0D5163"/>
                </a:solidFill>
              </a:rPr>
              <a:t>(2018-22)</a:t>
            </a:r>
            <a:endParaRPr sz="1600" dirty="0">
              <a:solidFill>
                <a:srgbClr val="0D5163"/>
              </a:solidFill>
            </a:endParaRPr>
          </a:p>
        </p:txBody>
      </p:sp>
      <p:sp>
        <p:nvSpPr>
          <p:cNvPr id="1643" name="Google Shape;1643;p22"/>
          <p:cNvSpPr txBox="1">
            <a:spLocks noGrp="1"/>
          </p:cNvSpPr>
          <p:nvPr>
            <p:ph type="sldNum" idx="4294967295"/>
          </p:nvPr>
        </p:nvSpPr>
        <p:spPr>
          <a:xfrm>
            <a:off x="8810624" y="4749800"/>
            <a:ext cx="333375" cy="3937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24</a:t>
            </a:fld>
            <a:endParaRPr/>
          </a:p>
        </p:txBody>
      </p:sp>
      <p:pic>
        <p:nvPicPr>
          <p:cNvPr id="1644" name="Google Shape;1644;p22"/>
          <p:cNvPicPr preferRelativeResize="0"/>
          <p:nvPr/>
        </p:nvPicPr>
        <p:blipFill>
          <a:blip r:embed="rId3"/>
          <a:srcRect t="69" b="69"/>
          <a:stretch/>
        </p:blipFill>
        <p:spPr>
          <a:xfrm>
            <a:off x="-451692" y="1020486"/>
            <a:ext cx="3651074" cy="3411000"/>
          </a:xfrm>
          <a:prstGeom prst="chord">
            <a:avLst>
              <a:gd name="adj1" fmla="val 13174523"/>
              <a:gd name="adj2" fmla="val 8428124"/>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56"/>
        <p:cNvGrpSpPr/>
        <p:nvPr/>
      </p:nvGrpSpPr>
      <p:grpSpPr>
        <a:xfrm>
          <a:off x="0" y="0"/>
          <a:ext cx="0" cy="0"/>
          <a:chOff x="0" y="0"/>
          <a:chExt cx="0" cy="0"/>
        </a:xfrm>
      </p:grpSpPr>
      <p:sp>
        <p:nvSpPr>
          <p:cNvPr id="1857" name="Google Shape;1857;p35"/>
          <p:cNvSpPr txBox="1">
            <a:spLocks noGrp="1"/>
          </p:cNvSpPr>
          <p:nvPr>
            <p:ph type="ctrTitle" idx="4294967295"/>
          </p:nvPr>
        </p:nvSpPr>
        <p:spPr>
          <a:xfrm>
            <a:off x="855300" y="759374"/>
            <a:ext cx="4694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dirty="0">
                <a:solidFill>
                  <a:schemeClr val="accent2"/>
                </a:solidFill>
              </a:rPr>
              <a:t>Thanks!</a:t>
            </a:r>
            <a:endParaRPr sz="7200" dirty="0">
              <a:solidFill>
                <a:schemeClr val="accent2"/>
              </a:solidFill>
            </a:endParaRPr>
          </a:p>
        </p:txBody>
      </p:sp>
      <p:sp>
        <p:nvSpPr>
          <p:cNvPr id="1858" name="Google Shape;1858;p35"/>
          <p:cNvSpPr txBox="1">
            <a:spLocks noGrp="1"/>
          </p:cNvSpPr>
          <p:nvPr>
            <p:ph type="body" idx="4294967295"/>
          </p:nvPr>
        </p:nvSpPr>
        <p:spPr>
          <a:xfrm>
            <a:off x="855300" y="2087638"/>
            <a:ext cx="6030922" cy="2782812"/>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600" b="1" dirty="0">
                <a:solidFill>
                  <a:schemeClr val="bg1"/>
                </a:solidFill>
              </a:rPr>
              <a:t>Any questions?</a:t>
            </a:r>
            <a:br>
              <a:rPr lang="en" sz="1600" dirty="0">
                <a:solidFill>
                  <a:schemeClr val="bg1"/>
                </a:solidFill>
              </a:rPr>
            </a:br>
            <a:r>
              <a:rPr lang="en" sz="1600" dirty="0">
                <a:solidFill>
                  <a:schemeClr val="bg1"/>
                </a:solidFill>
              </a:rPr>
              <a:t>You can find me at:</a:t>
            </a:r>
            <a:endParaRPr sz="1600" dirty="0">
              <a:solidFill>
                <a:schemeClr val="bg1"/>
              </a:solidFill>
            </a:endParaRPr>
          </a:p>
          <a:p>
            <a:pPr marL="457200" lvl="0" indent="-381000" algn="l" rtl="0">
              <a:spcBef>
                <a:spcPts val="800"/>
              </a:spcBef>
              <a:spcAft>
                <a:spcPts val="0"/>
              </a:spcAft>
              <a:buClr>
                <a:schemeClr val="lt1"/>
              </a:buClr>
              <a:buSzPts val="2400"/>
              <a:buChar char="⊹"/>
            </a:pPr>
            <a:r>
              <a:rPr lang="en-US" sz="1600" dirty="0">
                <a:solidFill>
                  <a:schemeClr val="bg1"/>
                </a:solidFill>
              </a:rPr>
              <a:t>Email: akshatbjain.aj@gmail.com, contact@finemate.co</a:t>
            </a:r>
          </a:p>
          <a:p>
            <a:pPr marL="457200" lvl="0" indent="-381000" algn="l" rtl="0">
              <a:spcBef>
                <a:spcPts val="800"/>
              </a:spcBef>
              <a:spcAft>
                <a:spcPts val="0"/>
              </a:spcAft>
              <a:buClr>
                <a:schemeClr val="lt1"/>
              </a:buClr>
              <a:buSzPts val="2400"/>
              <a:buChar char="⊹"/>
            </a:pPr>
            <a:r>
              <a:rPr lang="en-US" sz="1600" dirty="0">
                <a:solidFill>
                  <a:schemeClr val="bg1"/>
                </a:solidFill>
              </a:rPr>
              <a:t>Twitter: akshatjainbafna</a:t>
            </a:r>
          </a:p>
          <a:p>
            <a:pPr marL="457200" lvl="0" indent="-381000" algn="l" rtl="0">
              <a:spcBef>
                <a:spcPts val="800"/>
              </a:spcBef>
              <a:spcAft>
                <a:spcPts val="0"/>
              </a:spcAft>
              <a:buClr>
                <a:schemeClr val="lt1"/>
              </a:buClr>
              <a:buSzPts val="2400"/>
              <a:buChar char="⊹"/>
            </a:pPr>
            <a:r>
              <a:rPr lang="en-US" sz="1600" dirty="0">
                <a:solidFill>
                  <a:schemeClr val="bg1"/>
                </a:solidFill>
              </a:rPr>
              <a:t>LinkedIn: akshat-jain-571435139</a:t>
            </a:r>
          </a:p>
          <a:p>
            <a:pPr marL="457200" lvl="0" indent="-381000" algn="l" rtl="0">
              <a:spcBef>
                <a:spcPts val="800"/>
              </a:spcBef>
              <a:spcAft>
                <a:spcPts val="0"/>
              </a:spcAft>
              <a:buClr>
                <a:schemeClr val="lt1"/>
              </a:buClr>
              <a:buSzPts val="2400"/>
              <a:buChar char="⊹"/>
            </a:pPr>
            <a:r>
              <a:rPr lang="en-US" sz="1600" dirty="0">
                <a:solidFill>
                  <a:schemeClr val="bg1"/>
                </a:solidFill>
              </a:rPr>
              <a:t>YouTube: https://youtu.be/2tPOe44aJ0M</a:t>
            </a:r>
          </a:p>
          <a:p>
            <a:pPr marL="457200" lvl="0" indent="-381000" algn="l" rtl="0">
              <a:spcBef>
                <a:spcPts val="800"/>
              </a:spcBef>
              <a:spcAft>
                <a:spcPts val="0"/>
              </a:spcAft>
              <a:buClr>
                <a:schemeClr val="lt1"/>
              </a:buClr>
              <a:buSzPts val="2400"/>
              <a:buChar char="⊹"/>
            </a:pPr>
            <a:r>
              <a:rPr lang="en-US" sz="1600" dirty="0">
                <a:solidFill>
                  <a:schemeClr val="bg1"/>
                </a:solidFill>
              </a:rPr>
              <a:t>Contact: 9425919685</a:t>
            </a:r>
            <a:endParaRPr sz="1600" dirty="0">
              <a:solidFill>
                <a:schemeClr val="bg1"/>
              </a:solidFill>
            </a:endParaRPr>
          </a:p>
        </p:txBody>
      </p:sp>
      <p:sp>
        <p:nvSpPr>
          <p:cNvPr id="1859" name="Google Shape;1859;p35"/>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25</a:t>
            </a:fld>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0072FB-2312-F25A-3237-ED3F0E537089}"/>
              </a:ext>
            </a:extLst>
          </p:cNvPr>
          <p:cNvSpPr>
            <a:spLocks noGrp="1"/>
          </p:cNvSpPr>
          <p:nvPr>
            <p:ph type="body" idx="1"/>
          </p:nvPr>
        </p:nvSpPr>
        <p:spPr/>
        <p:txBody>
          <a:bodyPr/>
          <a:lstStyle/>
          <a:p>
            <a:pPr marL="457200" marR="0" lvl="0" indent="-381000" algn="l" defTabSz="914400" rtl="0" eaLnBrk="1" fontAlgn="auto" latinLnBrk="0" hangingPunct="1">
              <a:lnSpc>
                <a:spcPct val="115000"/>
              </a:lnSpc>
              <a:spcBef>
                <a:spcPts val="0"/>
              </a:spcBef>
              <a:spcAft>
                <a:spcPts val="0"/>
              </a:spcAft>
              <a:buClr>
                <a:srgbClr val="EBDE4F"/>
              </a:buClr>
              <a:buSzPts val="2400"/>
              <a:buFont typeface="Encode Sans Semi Condensed Light"/>
              <a:buNone/>
              <a:tabLst/>
              <a:defRPr/>
            </a:pPr>
            <a:r>
              <a:rPr kumimoji="0" lang="en-US" sz="2400" b="0"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	</a:t>
            </a:r>
            <a:r>
              <a:rPr kumimoji="0" lang="en-US" sz="2400" b="1"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Finemate</a:t>
            </a:r>
            <a:r>
              <a:rPr kumimoji="0" lang="en-US" sz="2400" b="0"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 is a software platform that helps students and professionals </a:t>
            </a:r>
            <a:r>
              <a:rPr kumimoji="0" lang="en-US" sz="2400" b="1"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retain knowledge </a:t>
            </a:r>
            <a:r>
              <a:rPr kumimoji="0" lang="en-US" sz="2400" b="0"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and improve their </a:t>
            </a:r>
            <a:r>
              <a:rPr kumimoji="0" lang="en-US" sz="2400" b="1"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cognitive abilities.</a:t>
            </a:r>
          </a:p>
          <a:p>
            <a:pPr marL="0" indent="0">
              <a:buNone/>
            </a:pPr>
            <a:endParaRPr lang="hi-IN" dirty="0">
              <a:solidFill>
                <a:schemeClr val="tx1"/>
              </a:solidFill>
            </a:endParaRPr>
          </a:p>
        </p:txBody>
      </p:sp>
      <p:sp>
        <p:nvSpPr>
          <p:cNvPr id="3" name="Slide Number Placeholder 2">
            <a:extLst>
              <a:ext uri="{FF2B5EF4-FFF2-40B4-BE49-F238E27FC236}">
                <a16:creationId xmlns:a16="http://schemas.microsoft.com/office/drawing/2014/main" id="{3F7473B0-4F27-8B05-EC78-3432F96778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Tree>
    <p:extLst>
      <p:ext uri="{BB962C8B-B14F-4D97-AF65-F5344CB8AC3E}">
        <p14:creationId xmlns:p14="http://schemas.microsoft.com/office/powerpoint/2010/main" val="4177049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66FFCC"/>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52A0154-9999-E2FE-DEFA-1A46443A3B14}"/>
              </a:ext>
            </a:extLst>
          </p:cNvPr>
          <p:cNvSpPr txBox="1">
            <a:spLocks/>
          </p:cNvSpPr>
          <p:nvPr/>
        </p:nvSpPr>
        <p:spPr>
          <a:xfrm>
            <a:off x="671003" y="601436"/>
            <a:ext cx="5660100" cy="471300"/>
          </a:xfrm>
          <a:prstGeom prst="rect">
            <a:avLst/>
          </a:prstGeom>
          <a:noFill/>
          <a:ln>
            <a:noFill/>
          </a:ln>
          <a:effectLst>
            <a:outerShdw dist="19050" dir="5400000" algn="bl" rotWithShape="0">
              <a:schemeClr val="dk1">
                <a:alpha val="20000"/>
              </a:schemeClr>
            </a:outerShdw>
          </a:effectLst>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1pPr>
            <a:lvl2pPr marR="0" lvl="1"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2pPr>
            <a:lvl3pPr marR="0" lvl="2"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3pPr>
            <a:lvl4pPr marR="0" lvl="3"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4pPr>
            <a:lvl5pPr marR="0" lvl="4"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5pPr>
            <a:lvl6pPr marR="0" lvl="5"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6pPr>
            <a:lvl7pPr marR="0" lvl="6"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7pPr>
            <a:lvl8pPr marR="0" lvl="7"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8pPr>
            <a:lvl9pPr marR="0" lvl="8"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9pPr>
          </a:lstStyle>
          <a:p>
            <a:r>
              <a:rPr lang="en-US" sz="3400" dirty="0"/>
              <a:t>Problem</a:t>
            </a:r>
            <a:endParaRPr lang="hi-IN" sz="3400" dirty="0">
              <a:solidFill>
                <a:schemeClr val="bg1"/>
              </a:solidFill>
              <a:effectLst>
                <a:outerShdw blurRad="38100" dist="38100" dir="2700000" algn="tl">
                  <a:srgbClr val="000000">
                    <a:alpha val="43137"/>
                  </a:srgbClr>
                </a:outerShdw>
              </a:effectLst>
            </a:endParaRPr>
          </a:p>
        </p:txBody>
      </p:sp>
      <p:sp>
        <p:nvSpPr>
          <p:cNvPr id="7" name="Text Placeholder 2">
            <a:extLst>
              <a:ext uri="{FF2B5EF4-FFF2-40B4-BE49-F238E27FC236}">
                <a16:creationId xmlns:a16="http://schemas.microsoft.com/office/drawing/2014/main" id="{5ED38231-F236-D43A-B7B3-7AAD411D4CE7}"/>
              </a:ext>
            </a:extLst>
          </p:cNvPr>
          <p:cNvSpPr txBox="1">
            <a:spLocks/>
          </p:cNvSpPr>
          <p:nvPr/>
        </p:nvSpPr>
        <p:spPr>
          <a:xfrm>
            <a:off x="551093" y="1366351"/>
            <a:ext cx="5899919" cy="334102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4"/>
              </a:buClr>
              <a:buSzPts val="2400"/>
              <a:buFont typeface="Encode Sans Semi Condensed Light"/>
              <a:buNone/>
              <a:defRPr sz="2400" b="0" i="0" u="none" strike="noStrike" cap="none">
                <a:solidFill>
                  <a:schemeClr val="accent4"/>
                </a:solidFill>
                <a:latin typeface="Encode Sans Semi Condensed Light"/>
                <a:ea typeface="Encode Sans Semi Condensed Light"/>
                <a:cs typeface="Encode Sans Semi Condensed Light"/>
                <a:sym typeface="Encode Sans Semi Condensed Light"/>
              </a:defRPr>
            </a:lvl1pPr>
            <a:lvl2pPr marL="914400" marR="0" lvl="1"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2pPr>
            <a:lvl3pPr marL="1371600" marR="0" lvl="2"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3pPr>
            <a:lvl4pPr marL="1828800" marR="0" lvl="3"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4pPr>
            <a:lvl5pPr marL="2286000" marR="0" lvl="4"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5pPr>
            <a:lvl6pPr marL="2743200" marR="0" lvl="5"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6pPr>
            <a:lvl7pPr marL="3200400" marR="0" lvl="6"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7pPr>
            <a:lvl8pPr marL="3657600" marR="0" lvl="7"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8pPr>
            <a:lvl9pPr marL="4114800" marR="0" lvl="8" indent="-381000" algn="l" rtl="0">
              <a:lnSpc>
                <a:spcPct val="115000"/>
              </a:lnSpc>
              <a:spcBef>
                <a:spcPts val="800"/>
              </a:spcBef>
              <a:spcAft>
                <a:spcPts val="80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9pPr>
          </a:lstStyle>
          <a:p>
            <a:pPr>
              <a:buClr>
                <a:srgbClr val="006040"/>
              </a:buClr>
              <a:buSzPct val="120000"/>
              <a:buFont typeface="Wingdings" panose="05000000000000000000" pitchFamily="2" charset="2"/>
              <a:buChar char="Ø"/>
            </a:pPr>
            <a:r>
              <a:rPr lang="en-US" sz="1600" dirty="0">
                <a:solidFill>
                  <a:srgbClr val="006040"/>
                </a:solidFill>
              </a:rPr>
              <a:t>Students, Teachers &amp; Professionals often forget things that they have just learned. Do you also face this problem?</a:t>
            </a:r>
          </a:p>
          <a:p>
            <a:pPr>
              <a:buClr>
                <a:srgbClr val="006040"/>
              </a:buClr>
              <a:buSzPct val="120000"/>
              <a:buFont typeface="Wingdings" panose="05000000000000000000" pitchFamily="2" charset="2"/>
              <a:buChar char="Ø"/>
            </a:pPr>
            <a:endParaRPr lang="en-US" sz="1600" dirty="0">
              <a:solidFill>
                <a:srgbClr val="006040"/>
              </a:solidFill>
            </a:endParaRPr>
          </a:p>
          <a:p>
            <a:pPr>
              <a:buClr>
                <a:srgbClr val="006040"/>
              </a:buClr>
              <a:buSzPct val="120000"/>
              <a:buFont typeface="Wingdings" panose="05000000000000000000" pitchFamily="2" charset="2"/>
              <a:buChar char="Ø"/>
            </a:pPr>
            <a:r>
              <a:rPr lang="en-US" sz="1600" dirty="0">
                <a:solidFill>
                  <a:srgbClr val="006040"/>
                </a:solidFill>
              </a:rPr>
              <a:t>Decreased Attention span of students but the same old long teaching approach.</a:t>
            </a:r>
          </a:p>
          <a:p>
            <a:pPr>
              <a:buClr>
                <a:srgbClr val="006040"/>
              </a:buClr>
              <a:buSzPct val="120000"/>
              <a:buFont typeface="Wingdings" panose="05000000000000000000" pitchFamily="2" charset="2"/>
              <a:buChar char="Ø"/>
            </a:pPr>
            <a:endParaRPr lang="en-US" sz="1600" dirty="0">
              <a:solidFill>
                <a:srgbClr val="006040"/>
              </a:solidFill>
            </a:endParaRPr>
          </a:p>
          <a:p>
            <a:pPr>
              <a:buClr>
                <a:srgbClr val="006040"/>
              </a:buClr>
              <a:buSzPct val="120000"/>
              <a:buFont typeface="Wingdings" panose="05000000000000000000" pitchFamily="2" charset="2"/>
              <a:buChar char="Ø"/>
            </a:pPr>
            <a:r>
              <a:rPr lang="en-US" sz="1600" dirty="0">
                <a:solidFill>
                  <a:srgbClr val="006040"/>
                </a:solidFill>
              </a:rPr>
              <a:t>Lack of relatable analogies and a platform where we can learn from the most appropriate or relatable analogies.</a:t>
            </a:r>
          </a:p>
          <a:p>
            <a:pPr>
              <a:buClr>
                <a:srgbClr val="006040"/>
              </a:buClr>
              <a:buSzPct val="120000"/>
              <a:buFont typeface="Wingdings" panose="05000000000000000000" pitchFamily="2" charset="2"/>
              <a:buChar char="Ø"/>
            </a:pPr>
            <a:endParaRPr lang="en-US" sz="1600" dirty="0">
              <a:solidFill>
                <a:srgbClr val="006040"/>
              </a:solidFill>
            </a:endParaRPr>
          </a:p>
          <a:p>
            <a:pPr>
              <a:buClr>
                <a:srgbClr val="006040"/>
              </a:buClr>
              <a:buSzPct val="120000"/>
              <a:buFont typeface="Wingdings" panose="05000000000000000000" pitchFamily="2" charset="2"/>
              <a:buChar char="Ø"/>
            </a:pPr>
            <a:r>
              <a:rPr lang="en-US" sz="1600" dirty="0">
                <a:solidFill>
                  <a:srgbClr val="006040"/>
                </a:solidFill>
              </a:rPr>
              <a:t>Institutes in small cities lack a student management system and those who have are outdated.</a:t>
            </a:r>
          </a:p>
          <a:p>
            <a:pPr>
              <a:buClr>
                <a:srgbClr val="006040"/>
              </a:buClr>
              <a:buSzPct val="120000"/>
              <a:buFont typeface="Wingdings" panose="05000000000000000000" pitchFamily="2" charset="2"/>
              <a:buChar char="Ø"/>
            </a:pPr>
            <a:endParaRPr lang="hi-IN" sz="1600" dirty="0">
              <a:solidFill>
                <a:srgbClr val="006040"/>
              </a:solidFill>
            </a:endParaRPr>
          </a:p>
        </p:txBody>
      </p:sp>
    </p:spTree>
    <p:extLst>
      <p:ext uri="{BB962C8B-B14F-4D97-AF65-F5344CB8AC3E}">
        <p14:creationId xmlns:p14="http://schemas.microsoft.com/office/powerpoint/2010/main" val="2119653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3"/>
        <p:cNvGrpSpPr/>
        <p:nvPr/>
      </p:nvGrpSpPr>
      <p:grpSpPr>
        <a:xfrm>
          <a:off x="0" y="0"/>
          <a:ext cx="0" cy="0"/>
          <a:chOff x="0" y="0"/>
          <a:chExt cx="0" cy="0"/>
        </a:xfrm>
      </p:grpSpPr>
      <p:sp>
        <p:nvSpPr>
          <p:cNvPr id="1764" name="Google Shape;1764;p29"/>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solidFill>
                  <a:srgbClr val="81D0DB"/>
                </a:solidFill>
                <a:effectLst>
                  <a:outerShdw blurRad="38100" dist="38100" dir="2700000" algn="tl">
                    <a:srgbClr val="000000">
                      <a:alpha val="43137"/>
                    </a:srgbClr>
                  </a:outerShdw>
                </a:effectLst>
              </a:rPr>
              <a:t>Solution</a:t>
            </a:r>
            <a:endParaRPr dirty="0">
              <a:solidFill>
                <a:srgbClr val="81D0DB"/>
              </a:solidFill>
              <a:effectLst>
                <a:outerShdw blurRad="38100" dist="38100" dir="2700000" algn="tl">
                  <a:srgbClr val="000000">
                    <a:alpha val="43137"/>
                  </a:srgbClr>
                </a:outerShdw>
              </a:effectLst>
            </a:endParaRPr>
          </a:p>
        </p:txBody>
      </p:sp>
      <p:sp>
        <p:nvSpPr>
          <p:cNvPr id="1765" name="Google Shape;1765;p29"/>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1766" name="Google Shape;1766;p29"/>
          <p:cNvGrpSpPr/>
          <p:nvPr/>
        </p:nvGrpSpPr>
        <p:grpSpPr>
          <a:xfrm>
            <a:off x="299136" y="1667700"/>
            <a:ext cx="2726286" cy="2547000"/>
            <a:chOff x="1293736" y="1258050"/>
            <a:chExt cx="2726286" cy="2547000"/>
          </a:xfrm>
        </p:grpSpPr>
        <p:sp>
          <p:nvSpPr>
            <p:cNvPr id="1767" name="Google Shape;1767;p29"/>
            <p:cNvSpPr/>
            <p:nvPr/>
          </p:nvSpPr>
          <p:spPr>
            <a:xfrm rot="2700000">
              <a:off x="2286374" y="1011412"/>
              <a:ext cx="561726" cy="3040276"/>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Encode Sans Semi Condensed"/>
                <a:ea typeface="Encode Sans Semi Condensed"/>
                <a:cs typeface="Encode Sans Semi Condensed"/>
                <a:sym typeface="Encode Sans Semi Condensed"/>
              </a:endParaRPr>
            </a:p>
          </p:txBody>
        </p:sp>
        <p:sp>
          <p:nvSpPr>
            <p:cNvPr id="1768" name="Google Shape;1768;p29"/>
            <p:cNvSpPr/>
            <p:nvPr/>
          </p:nvSpPr>
          <p:spPr>
            <a:xfrm>
              <a:off x="1510752" y="3205393"/>
              <a:ext cx="374100" cy="374100"/>
            </a:xfrm>
            <a:prstGeom prst="ellipse">
              <a:avLst/>
            </a:prstGeom>
            <a:solidFill>
              <a:srgbClr val="FFFFFF"/>
            </a:solidFill>
            <a:ln>
              <a:noFill/>
            </a:ln>
            <a:effectLst>
              <a:outerShdw dist="19050" dir="5400000" algn="t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2"/>
                  </a:solidFill>
                  <a:latin typeface="Encode Sans Semi Condensed"/>
                  <a:ea typeface="Encode Sans Semi Condensed"/>
                  <a:cs typeface="Encode Sans Semi Condensed"/>
                  <a:sym typeface="Encode Sans Semi Condensed"/>
                </a:rPr>
                <a:t>1</a:t>
              </a:r>
              <a:endParaRPr sz="1200" b="1">
                <a:solidFill>
                  <a:schemeClr val="accent2"/>
                </a:solidFill>
                <a:latin typeface="Encode Sans Semi Condensed"/>
                <a:ea typeface="Encode Sans Semi Condensed"/>
                <a:cs typeface="Encode Sans Semi Condensed"/>
                <a:sym typeface="Encode Sans Semi Condensed"/>
              </a:endParaRPr>
            </a:p>
          </p:txBody>
        </p:sp>
        <p:sp>
          <p:nvSpPr>
            <p:cNvPr id="1769" name="Google Shape;1769;p29"/>
            <p:cNvSpPr txBox="1"/>
            <p:nvPr/>
          </p:nvSpPr>
          <p:spPr>
            <a:xfrm rot="-2700000">
              <a:off x="1501398" y="2241353"/>
              <a:ext cx="2332604"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chemeClr val="dk1"/>
                  </a:solidFill>
                  <a:latin typeface="Encode Sans Semi Condensed"/>
                  <a:ea typeface="Encode Sans Semi Condensed"/>
                  <a:cs typeface="Encode Sans Semi Condensed"/>
                  <a:sym typeface="Encode Sans Semi Condensed"/>
                </a:rPr>
                <a:t>Retention Engine</a:t>
              </a:r>
              <a:endParaRPr sz="800" b="1" dirty="0">
                <a:solidFill>
                  <a:schemeClr val="dk1"/>
                </a:solidFill>
                <a:latin typeface="Encode Sans Semi Condensed"/>
                <a:ea typeface="Encode Sans Semi Condensed"/>
                <a:cs typeface="Encode Sans Semi Condensed"/>
                <a:sym typeface="Encode Sans Semi Condensed"/>
              </a:endParaRPr>
            </a:p>
          </p:txBody>
        </p:sp>
        <p:sp>
          <p:nvSpPr>
            <p:cNvPr id="1770" name="Google Shape;1770;p29"/>
            <p:cNvSpPr txBox="1"/>
            <p:nvPr/>
          </p:nvSpPr>
          <p:spPr>
            <a:xfrm rot="-2700000">
              <a:off x="195970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sz="800" dirty="0">
                  <a:solidFill>
                    <a:schemeClr val="dk1"/>
                  </a:solidFill>
                  <a:latin typeface="Encode Sans Semi Condensed"/>
                  <a:ea typeface="Encode Sans Semi Condensed"/>
                  <a:cs typeface="Encode Sans Semi Condensed"/>
                  <a:sym typeface="Encode Sans Semi Condensed"/>
                </a:rPr>
                <a:t>It helps you to learn better and retain better by algorithmically understanding what you forget often and what not.</a:t>
              </a:r>
              <a:endParaRPr sz="800" dirty="0">
                <a:solidFill>
                  <a:schemeClr val="dk1"/>
                </a:solidFill>
                <a:latin typeface="Encode Sans Semi Condensed"/>
                <a:ea typeface="Encode Sans Semi Condensed"/>
                <a:cs typeface="Encode Sans Semi Condensed"/>
                <a:sym typeface="Encode Sans Semi Condensed"/>
              </a:endParaRPr>
            </a:p>
          </p:txBody>
        </p:sp>
      </p:grpSp>
      <p:grpSp>
        <p:nvGrpSpPr>
          <p:cNvPr id="1771" name="Google Shape;1771;p29"/>
          <p:cNvGrpSpPr/>
          <p:nvPr/>
        </p:nvGrpSpPr>
        <p:grpSpPr>
          <a:xfrm>
            <a:off x="2209358" y="1667700"/>
            <a:ext cx="2726286" cy="2547000"/>
            <a:chOff x="3203958" y="1258050"/>
            <a:chExt cx="2726286" cy="2547000"/>
          </a:xfrm>
        </p:grpSpPr>
        <p:sp>
          <p:nvSpPr>
            <p:cNvPr id="1772" name="Google Shape;1772;p29"/>
            <p:cNvSpPr/>
            <p:nvPr/>
          </p:nvSpPr>
          <p:spPr>
            <a:xfrm rot="2700000">
              <a:off x="4196595" y="1011412"/>
              <a:ext cx="561726" cy="3040276"/>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Encode Sans Semi Condensed"/>
                <a:ea typeface="Encode Sans Semi Condensed"/>
                <a:cs typeface="Encode Sans Semi Condensed"/>
                <a:sym typeface="Encode Sans Semi Condensed"/>
              </a:endParaRPr>
            </a:p>
          </p:txBody>
        </p:sp>
        <p:sp>
          <p:nvSpPr>
            <p:cNvPr id="1773" name="Google Shape;1773;p29"/>
            <p:cNvSpPr/>
            <p:nvPr/>
          </p:nvSpPr>
          <p:spPr>
            <a:xfrm>
              <a:off x="3420974" y="3205393"/>
              <a:ext cx="374100" cy="374100"/>
            </a:xfrm>
            <a:prstGeom prst="ellipse">
              <a:avLst/>
            </a:prstGeom>
            <a:solidFill>
              <a:srgbClr val="FFFFFF"/>
            </a:solidFill>
            <a:ln>
              <a:noFill/>
            </a:ln>
            <a:effectLst>
              <a:outerShdw dist="19050" dir="5400000" algn="t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3"/>
                  </a:solidFill>
                  <a:latin typeface="Encode Sans Semi Condensed"/>
                  <a:ea typeface="Encode Sans Semi Condensed"/>
                  <a:cs typeface="Encode Sans Semi Condensed"/>
                  <a:sym typeface="Encode Sans Semi Condensed"/>
                </a:rPr>
                <a:t>2</a:t>
              </a:r>
              <a:endParaRPr sz="1200" b="1">
                <a:solidFill>
                  <a:schemeClr val="accent3"/>
                </a:solidFill>
                <a:latin typeface="Encode Sans Semi Condensed"/>
                <a:ea typeface="Encode Sans Semi Condensed"/>
                <a:cs typeface="Encode Sans Semi Condensed"/>
                <a:sym typeface="Encode Sans Semi Condensed"/>
              </a:endParaRPr>
            </a:p>
          </p:txBody>
        </p:sp>
        <p:sp>
          <p:nvSpPr>
            <p:cNvPr id="1774" name="Google Shape;1774;p29"/>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chemeClr val="dk1"/>
                  </a:solidFill>
                  <a:latin typeface="Encode Sans Semi Condensed"/>
                  <a:ea typeface="Encode Sans Semi Condensed"/>
                  <a:cs typeface="Encode Sans Semi Condensed"/>
                  <a:sym typeface="Encode Sans Semi Condensed"/>
                </a:rPr>
                <a:t>Social Learning Platform</a:t>
              </a:r>
              <a:endParaRPr sz="800" b="1" dirty="0">
                <a:solidFill>
                  <a:schemeClr val="dk1"/>
                </a:solidFill>
                <a:latin typeface="Encode Sans Semi Condensed"/>
                <a:ea typeface="Encode Sans Semi Condensed"/>
                <a:cs typeface="Encode Sans Semi Condensed"/>
                <a:sym typeface="Encode Sans Semi Condensed"/>
              </a:endParaRPr>
            </a:p>
          </p:txBody>
        </p:sp>
        <p:sp>
          <p:nvSpPr>
            <p:cNvPr id="1775" name="Google Shape;1775;p29"/>
            <p:cNvSpPr txBox="1"/>
            <p:nvPr/>
          </p:nvSpPr>
          <p:spPr>
            <a:xfrm rot="-2700000">
              <a:off x="3869931"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dk1"/>
                  </a:solidFill>
                  <a:latin typeface="Encode Sans Semi Condensed"/>
                  <a:ea typeface="Encode Sans Semi Condensed"/>
                  <a:cs typeface="Encode Sans Semi Condensed"/>
                  <a:sym typeface="Encode Sans Semi Condensed"/>
                </a:rPr>
                <a:t>A platform  for online learning communities so they can clear there doubts, learn together and teach each other what they have excelled.</a:t>
              </a:r>
              <a:endParaRPr sz="800" b="1" dirty="0">
                <a:solidFill>
                  <a:schemeClr val="dk1"/>
                </a:solidFill>
                <a:latin typeface="Encode Sans Semi Condensed"/>
                <a:ea typeface="Encode Sans Semi Condensed"/>
                <a:cs typeface="Encode Sans Semi Condensed"/>
                <a:sym typeface="Encode Sans Semi Condensed"/>
              </a:endParaRPr>
            </a:p>
          </p:txBody>
        </p:sp>
      </p:grpSp>
      <p:grpSp>
        <p:nvGrpSpPr>
          <p:cNvPr id="1776" name="Google Shape;1776;p29"/>
          <p:cNvGrpSpPr/>
          <p:nvPr/>
        </p:nvGrpSpPr>
        <p:grpSpPr>
          <a:xfrm>
            <a:off x="4129377" y="1667700"/>
            <a:ext cx="2726286" cy="2547000"/>
            <a:chOff x="5123977" y="1258050"/>
            <a:chExt cx="2726286" cy="2547000"/>
          </a:xfrm>
        </p:grpSpPr>
        <p:sp>
          <p:nvSpPr>
            <p:cNvPr id="1777" name="Google Shape;1777;p29"/>
            <p:cNvSpPr/>
            <p:nvPr/>
          </p:nvSpPr>
          <p:spPr>
            <a:xfrm rot="2700000">
              <a:off x="6116614" y="1011412"/>
              <a:ext cx="561726" cy="3040276"/>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Encode Sans Semi Condensed"/>
                <a:ea typeface="Encode Sans Semi Condensed"/>
                <a:cs typeface="Encode Sans Semi Condensed"/>
                <a:sym typeface="Encode Sans Semi Condensed"/>
              </a:endParaRPr>
            </a:p>
          </p:txBody>
        </p:sp>
        <p:sp>
          <p:nvSpPr>
            <p:cNvPr id="1778" name="Google Shape;1778;p29"/>
            <p:cNvSpPr/>
            <p:nvPr/>
          </p:nvSpPr>
          <p:spPr>
            <a:xfrm>
              <a:off x="5340992" y="3205393"/>
              <a:ext cx="374100" cy="374100"/>
            </a:xfrm>
            <a:prstGeom prst="ellipse">
              <a:avLst/>
            </a:prstGeom>
            <a:solidFill>
              <a:srgbClr val="FFFFFF"/>
            </a:solidFill>
            <a:ln>
              <a:noFill/>
            </a:ln>
            <a:effectLst>
              <a:outerShdw dist="19050" dir="5400000" algn="t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latin typeface="Encode Sans Semi Condensed"/>
                  <a:ea typeface="Encode Sans Semi Condensed"/>
                  <a:cs typeface="Encode Sans Semi Condensed"/>
                  <a:sym typeface="Encode Sans Semi Condensed"/>
                </a:rPr>
                <a:t>3</a:t>
              </a:r>
              <a:endParaRPr sz="1200" b="1">
                <a:solidFill>
                  <a:schemeClr val="accent4"/>
                </a:solidFill>
                <a:latin typeface="Encode Sans Semi Condensed"/>
                <a:ea typeface="Encode Sans Semi Condensed"/>
                <a:cs typeface="Encode Sans Semi Condensed"/>
                <a:sym typeface="Encode Sans Semi Condensed"/>
              </a:endParaRPr>
            </a:p>
          </p:txBody>
        </p:sp>
        <p:sp>
          <p:nvSpPr>
            <p:cNvPr id="1779" name="Google Shape;1779;p29"/>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050" b="1" dirty="0">
                  <a:solidFill>
                    <a:schemeClr val="dk1"/>
                  </a:solidFill>
                  <a:latin typeface="Encode Sans Semi Condensed"/>
                  <a:ea typeface="Encode Sans Semi Condensed"/>
                  <a:cs typeface="Encode Sans Semi Condensed"/>
                  <a:sym typeface="Encode Sans Semi Condensed"/>
                </a:rPr>
                <a:t>Student Management System</a:t>
              </a:r>
              <a:endParaRPr sz="1050" b="1" dirty="0">
                <a:solidFill>
                  <a:schemeClr val="dk1"/>
                </a:solidFill>
                <a:latin typeface="Encode Sans Semi Condensed"/>
                <a:ea typeface="Encode Sans Semi Condensed"/>
                <a:cs typeface="Encode Sans Semi Condensed"/>
                <a:sym typeface="Encode Sans Semi Condensed"/>
              </a:endParaRPr>
            </a:p>
          </p:txBody>
        </p:sp>
        <p:sp>
          <p:nvSpPr>
            <p:cNvPr id="1780" name="Google Shape;1780;p29"/>
            <p:cNvSpPr txBox="1"/>
            <p:nvPr/>
          </p:nvSpPr>
          <p:spPr>
            <a:xfrm rot="-2700000">
              <a:off x="578994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sz="800" dirty="0">
                  <a:solidFill>
                    <a:schemeClr val="dk1"/>
                  </a:solidFill>
                  <a:latin typeface="Encode Sans Semi Condensed"/>
                  <a:ea typeface="Encode Sans Semi Condensed"/>
                  <a:cs typeface="Encode Sans Semi Condensed"/>
                  <a:sym typeface="Encode Sans Semi Condensed"/>
                </a:rPr>
                <a:t>A Super app that fulfills all the common requirements of Institutes.</a:t>
              </a:r>
              <a:endParaRPr sz="800" dirty="0">
                <a:solidFill>
                  <a:schemeClr val="dk1"/>
                </a:solidFill>
                <a:latin typeface="Encode Sans Semi Condensed"/>
                <a:ea typeface="Encode Sans Semi Condensed"/>
                <a:cs typeface="Encode Sans Semi Condensed"/>
                <a:sym typeface="Encode Sans Semi Condensed"/>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594B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9E071-7EC3-6E37-0D0F-ECCCB6EA61D7}"/>
              </a:ext>
            </a:extLst>
          </p:cNvPr>
          <p:cNvSpPr>
            <a:spLocks noGrp="1"/>
          </p:cNvSpPr>
          <p:nvPr>
            <p:ph type="ctrTitle"/>
          </p:nvPr>
        </p:nvSpPr>
        <p:spPr>
          <a:xfrm>
            <a:off x="1394438" y="394822"/>
            <a:ext cx="4646100" cy="630900"/>
          </a:xfrm>
        </p:spPr>
        <p:txBody>
          <a:bodyPr/>
          <a:lstStyle/>
          <a:p>
            <a:r>
              <a:rPr lang="en-US" sz="3400" dirty="0"/>
              <a:t>Objective</a:t>
            </a:r>
            <a:endParaRPr lang="hi-IN" sz="3400" dirty="0">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6CE35D19-4A0F-571F-3DD9-A6CFF8740B1B}"/>
              </a:ext>
            </a:extLst>
          </p:cNvPr>
          <p:cNvSpPr>
            <a:spLocks noGrp="1"/>
          </p:cNvSpPr>
          <p:nvPr>
            <p:ph type="subTitle" idx="1"/>
          </p:nvPr>
        </p:nvSpPr>
        <p:spPr>
          <a:xfrm>
            <a:off x="1394438" y="1492988"/>
            <a:ext cx="5016995" cy="1941328"/>
          </a:xfrm>
        </p:spPr>
        <p:txBody>
          <a:bodyPr/>
          <a:lstStyle/>
          <a:p>
            <a:pPr>
              <a:buClr>
                <a:srgbClr val="083744"/>
              </a:buClr>
              <a:buSzPct val="120000"/>
              <a:buFont typeface="Wingdings" panose="05000000000000000000" pitchFamily="2" charset="2"/>
              <a:buChar char="Ø"/>
            </a:pPr>
            <a:r>
              <a:rPr lang="en-US" sz="1600" dirty="0">
                <a:solidFill>
                  <a:srgbClr val="083744"/>
                </a:solidFill>
              </a:rPr>
              <a:t>Build Long-term memory and mitigate forgetting.</a:t>
            </a:r>
          </a:p>
          <a:p>
            <a:pPr>
              <a:buClr>
                <a:srgbClr val="083744"/>
              </a:buClr>
              <a:buSzPct val="120000"/>
              <a:buFont typeface="Wingdings" panose="05000000000000000000" pitchFamily="2" charset="2"/>
              <a:buChar char="Ø"/>
            </a:pPr>
            <a:endParaRPr lang="en-US" sz="1600" dirty="0">
              <a:solidFill>
                <a:srgbClr val="083744"/>
              </a:solidFill>
            </a:endParaRPr>
          </a:p>
          <a:p>
            <a:pPr>
              <a:buClr>
                <a:srgbClr val="083744"/>
              </a:buClr>
              <a:buSzPct val="120000"/>
              <a:buFont typeface="Wingdings" panose="05000000000000000000" pitchFamily="2" charset="2"/>
              <a:buChar char="Ø"/>
            </a:pPr>
            <a:r>
              <a:rPr lang="en-US" sz="1600" dirty="0">
                <a:solidFill>
                  <a:srgbClr val="083744"/>
                </a:solidFill>
              </a:rPr>
              <a:t>Connect Learners.</a:t>
            </a:r>
          </a:p>
          <a:p>
            <a:pPr>
              <a:buClr>
                <a:srgbClr val="083744"/>
              </a:buClr>
              <a:buSzPct val="120000"/>
              <a:buFont typeface="Wingdings" panose="05000000000000000000" pitchFamily="2" charset="2"/>
              <a:buChar char="Ø"/>
            </a:pPr>
            <a:endParaRPr lang="en-US" sz="1600" dirty="0">
              <a:solidFill>
                <a:srgbClr val="083744"/>
              </a:solidFill>
            </a:endParaRPr>
          </a:p>
          <a:p>
            <a:pPr>
              <a:buClr>
                <a:srgbClr val="083744"/>
              </a:buClr>
              <a:buSzPct val="120000"/>
              <a:buFont typeface="Wingdings" panose="05000000000000000000" pitchFamily="2" charset="2"/>
              <a:buChar char="Ø"/>
            </a:pPr>
            <a:r>
              <a:rPr lang="en-US" sz="1600" dirty="0">
                <a:solidFill>
                  <a:srgbClr val="083744"/>
                </a:solidFill>
              </a:rPr>
              <a:t>Provide an advance student/school management system to institutes.</a:t>
            </a:r>
          </a:p>
          <a:p>
            <a:pPr marL="361950" indent="-285750">
              <a:buClr>
                <a:srgbClr val="083744"/>
              </a:buClr>
              <a:buSzPct val="120000"/>
              <a:buFont typeface="Wingdings" panose="05000000000000000000" pitchFamily="2" charset="2"/>
              <a:buChar char="Ø"/>
            </a:pPr>
            <a:endParaRPr lang="hi-IN" sz="1600" dirty="0">
              <a:solidFill>
                <a:srgbClr val="083744"/>
              </a:solidFill>
            </a:endParaRPr>
          </a:p>
        </p:txBody>
      </p:sp>
    </p:spTree>
    <p:extLst>
      <p:ext uri="{BB962C8B-B14F-4D97-AF65-F5344CB8AC3E}">
        <p14:creationId xmlns:p14="http://schemas.microsoft.com/office/powerpoint/2010/main" val="351981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AAD4AB-9B25-C964-DA72-01F9F6BE964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5" name="TextBox 4">
            <a:extLst>
              <a:ext uri="{FF2B5EF4-FFF2-40B4-BE49-F238E27FC236}">
                <a16:creationId xmlns:a16="http://schemas.microsoft.com/office/drawing/2014/main" id="{D7892F8A-4B97-3C31-6E8A-C24C4620D35E}"/>
              </a:ext>
            </a:extLst>
          </p:cNvPr>
          <p:cNvSpPr txBox="1"/>
          <p:nvPr/>
        </p:nvSpPr>
        <p:spPr>
          <a:xfrm>
            <a:off x="728331" y="430870"/>
            <a:ext cx="3141920" cy="1661993"/>
          </a:xfrm>
          <a:prstGeom prst="rect">
            <a:avLst/>
          </a:prstGeom>
          <a:noFill/>
        </p:spPr>
        <p:txBody>
          <a:bodyPr wrap="square" rtlCol="0">
            <a:spAutoFit/>
          </a:bodyPr>
          <a:lstStyle/>
          <a:p>
            <a:r>
              <a:rPr lang="en-US" sz="3400" b="1" dirty="0">
                <a:solidFill>
                  <a:schemeClr val="bg1"/>
                </a:solidFill>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So, Are we building any medicinal solution </a:t>
            </a:r>
          </a:p>
          <a:p>
            <a:r>
              <a:rPr lang="en-US" sz="3400" b="1" dirty="0">
                <a:solidFill>
                  <a:schemeClr val="bg1"/>
                </a:solidFill>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for Retention ?  </a:t>
            </a:r>
            <a:endParaRPr lang="hi-IN" sz="3400" b="1" dirty="0">
              <a:solidFill>
                <a:schemeClr val="bg1"/>
              </a:solidFill>
              <a:effectLst>
                <a:outerShdw blurRad="38100" dist="38100" dir="2700000" algn="tl">
                  <a:srgbClr val="000000">
                    <a:alpha val="43137"/>
                  </a:srgbClr>
                </a:outerShdw>
              </a:effectLst>
              <a:latin typeface="Amatic SC" panose="00000500000000000000" pitchFamily="2" charset="-79"/>
            </a:endParaRPr>
          </a:p>
        </p:txBody>
      </p:sp>
    </p:spTree>
    <p:extLst>
      <p:ext uri="{BB962C8B-B14F-4D97-AF65-F5344CB8AC3E}">
        <p14:creationId xmlns:p14="http://schemas.microsoft.com/office/powerpoint/2010/main" val="1053653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A500"/>
        </a:solidFill>
        <a:effectLst/>
      </p:bgPr>
    </p:bg>
    <p:spTree>
      <p:nvGrpSpPr>
        <p:cNvPr id="1" name="Shape 1592"/>
        <p:cNvGrpSpPr/>
        <p:nvPr/>
      </p:nvGrpSpPr>
      <p:grpSpPr>
        <a:xfrm>
          <a:off x="0" y="0"/>
          <a:ext cx="0" cy="0"/>
          <a:chOff x="0" y="0"/>
          <a:chExt cx="0" cy="0"/>
        </a:xfrm>
      </p:grpSpPr>
      <p:sp>
        <p:nvSpPr>
          <p:cNvPr id="1593" name="Google Shape;1593;p16"/>
          <p:cNvSpPr txBox="1">
            <a:spLocks noGrp="1"/>
          </p:cNvSpPr>
          <p:nvPr>
            <p:ph type="ctrTitle"/>
          </p:nvPr>
        </p:nvSpPr>
        <p:spPr>
          <a:xfrm>
            <a:off x="1645812" y="725752"/>
            <a:ext cx="5162099" cy="593089"/>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3400" dirty="0">
                <a:solidFill>
                  <a:srgbClr val="FFFFFF"/>
                </a:solidFill>
              </a:rPr>
              <a:t>1. Retention Engine ?</a:t>
            </a:r>
            <a:endParaRPr sz="4000" dirty="0">
              <a:effectLst>
                <a:outerShdw blurRad="38100" dist="38100" dir="2700000" algn="tl">
                  <a:srgbClr val="000000">
                    <a:alpha val="43137"/>
                  </a:srgbClr>
                </a:outerShdw>
              </a:effectLst>
            </a:endParaRPr>
          </a:p>
        </p:txBody>
      </p:sp>
      <p:sp>
        <p:nvSpPr>
          <p:cNvPr id="1594" name="Google Shape;1594;p16"/>
          <p:cNvSpPr txBox="1">
            <a:spLocks noGrp="1"/>
          </p:cNvSpPr>
          <p:nvPr>
            <p:ph type="subTitle" idx="1"/>
          </p:nvPr>
        </p:nvSpPr>
        <p:spPr>
          <a:xfrm>
            <a:off x="1645812" y="1608745"/>
            <a:ext cx="4609206" cy="2809003"/>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sz="1600" dirty="0">
                <a:solidFill>
                  <a:srgbClr val="503300"/>
                </a:solidFill>
              </a:rPr>
              <a:t>Retention Engine is a tool that help you understand concepts more deeply and retain knowledge more effectively, while avoiding confusion. It is designed to improve your long-term memory and cognitive abilities.</a:t>
            </a:r>
          </a:p>
          <a:p>
            <a:pPr marL="0" lvl="0" indent="0" algn="l" rtl="0">
              <a:spcBef>
                <a:spcPts val="0"/>
              </a:spcBef>
              <a:spcAft>
                <a:spcPts val="800"/>
              </a:spcAft>
              <a:buNone/>
            </a:pPr>
            <a:r>
              <a:rPr lang="en-US" sz="1600" dirty="0">
                <a:solidFill>
                  <a:srgbClr val="503300"/>
                </a:solidFill>
              </a:rPr>
              <a:t>It employs techniques such as the Leitner system, photographic elements, paraphrasing, scaffolding, gamification, short-form &amp; long-form video lectures and personalized content in a social media alike user interface.</a:t>
            </a:r>
            <a:endParaRPr sz="1600" dirty="0">
              <a:solidFill>
                <a:srgbClr val="503300"/>
              </a:solidFill>
            </a:endParaRPr>
          </a:p>
        </p:txBody>
      </p:sp>
      <p:sp>
        <p:nvSpPr>
          <p:cNvPr id="1595" name="Google Shape;1595;p16"/>
          <p:cNvSpPr txBox="1"/>
          <p:nvPr/>
        </p:nvSpPr>
        <p:spPr>
          <a:xfrm>
            <a:off x="0" y="1925150"/>
            <a:ext cx="1246500" cy="128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200" b="1" dirty="0">
              <a:solidFill>
                <a:schemeClr val="accent4"/>
              </a:solidFill>
              <a:latin typeface="Encode Sans Semi Condensed"/>
              <a:ea typeface="Encode Sans Semi Condensed"/>
              <a:cs typeface="Encode Sans Semi Condensed"/>
              <a:sym typeface="Encode Sans Semi Condensed"/>
            </a:endParaRPr>
          </a:p>
        </p:txBody>
      </p:sp>
      <p:sp>
        <p:nvSpPr>
          <p:cNvPr id="2" name="TextBox 1">
            <a:extLst>
              <a:ext uri="{FF2B5EF4-FFF2-40B4-BE49-F238E27FC236}">
                <a16:creationId xmlns:a16="http://schemas.microsoft.com/office/drawing/2014/main" id="{E30D45A3-8FD3-047B-D3CC-C2AEF5BE2AEA}"/>
              </a:ext>
            </a:extLst>
          </p:cNvPr>
          <p:cNvSpPr txBox="1"/>
          <p:nvPr/>
        </p:nvSpPr>
        <p:spPr>
          <a:xfrm>
            <a:off x="6166884" y="4928056"/>
            <a:ext cx="3168502" cy="215444"/>
          </a:xfrm>
          <a:prstGeom prst="rect">
            <a:avLst/>
          </a:prstGeom>
          <a:noFill/>
        </p:spPr>
        <p:txBody>
          <a:bodyPr wrap="square" rtlCol="0">
            <a:spAutoFit/>
          </a:bodyPr>
          <a:lstStyle/>
          <a:p>
            <a:r>
              <a:rPr lang="en-US" sz="800" dirty="0">
                <a:solidFill>
                  <a:schemeClr val="bg1"/>
                </a:solidFill>
              </a:rPr>
              <a:t>Thought: A Psychological Solution implemented in a Software.</a:t>
            </a:r>
            <a:endParaRPr lang="hi-IN" sz="800"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AB9E4"/>
        </a:solidFill>
        <a:effectLst/>
      </p:bgPr>
    </p:bg>
    <p:spTree>
      <p:nvGrpSpPr>
        <p:cNvPr id="1" name="Shape 1599"/>
        <p:cNvGrpSpPr/>
        <p:nvPr/>
      </p:nvGrpSpPr>
      <p:grpSpPr>
        <a:xfrm>
          <a:off x="0" y="0"/>
          <a:ext cx="0" cy="0"/>
          <a:chOff x="0" y="0"/>
          <a:chExt cx="0" cy="0"/>
        </a:xfrm>
      </p:grpSpPr>
      <p:sp>
        <p:nvSpPr>
          <p:cNvPr id="1600" name="Google Shape;1600;p17"/>
          <p:cNvSpPr txBox="1">
            <a:spLocks noGrp="1"/>
          </p:cNvSpPr>
          <p:nvPr>
            <p:ph type="body" idx="1"/>
          </p:nvPr>
        </p:nvSpPr>
        <p:spPr>
          <a:xfrm>
            <a:off x="864163" y="1016589"/>
            <a:ext cx="5568537" cy="2815804"/>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sz="3200" dirty="0">
                <a:solidFill>
                  <a:schemeClr val="bg1"/>
                </a:solidFill>
              </a:rPr>
              <a:t>Humans forget 42% of learnings in just 20 minutes and after 60 days only 10% of things are retained when not practiced.</a:t>
            </a:r>
          </a:p>
          <a:p>
            <a:pPr marL="0" lvl="0" indent="0" algn="l" rtl="0">
              <a:spcBef>
                <a:spcPts val="0"/>
              </a:spcBef>
              <a:spcAft>
                <a:spcPts val="800"/>
              </a:spcAft>
              <a:buNone/>
            </a:pPr>
            <a:r>
              <a:rPr lang="en-US" sz="1600" dirty="0">
                <a:solidFill>
                  <a:schemeClr val="bg1"/>
                </a:solidFill>
              </a:rPr>
              <a:t>- Herman Ebbinghaus 1885 (translated)</a:t>
            </a:r>
          </a:p>
        </p:txBody>
      </p:sp>
      <p:sp>
        <p:nvSpPr>
          <p:cNvPr id="1601" name="Google Shape;1601;p17"/>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cxnSp>
        <p:nvCxnSpPr>
          <p:cNvPr id="3" name="Straight Connector 2">
            <a:extLst>
              <a:ext uri="{FF2B5EF4-FFF2-40B4-BE49-F238E27FC236}">
                <a16:creationId xmlns:a16="http://schemas.microsoft.com/office/drawing/2014/main" id="{97135FF0-8800-15EA-A009-6A090BA829EF}"/>
              </a:ext>
            </a:extLst>
          </p:cNvPr>
          <p:cNvCxnSpPr/>
          <p:nvPr/>
        </p:nvCxnSpPr>
        <p:spPr>
          <a:xfrm>
            <a:off x="0" y="2726339"/>
            <a:ext cx="0" cy="2379035"/>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E55E6D7E-27EC-D01F-B11C-832BBAC014BF}"/>
              </a:ext>
            </a:extLst>
          </p:cNvPr>
          <p:cNvCxnSpPr>
            <a:cxnSpLocks/>
          </p:cNvCxnSpPr>
          <p:nvPr/>
        </p:nvCxnSpPr>
        <p:spPr>
          <a:xfrm flipH="1">
            <a:off x="-23243" y="5126031"/>
            <a:ext cx="2711302"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Connector: Curved 30">
            <a:extLst>
              <a:ext uri="{FF2B5EF4-FFF2-40B4-BE49-F238E27FC236}">
                <a16:creationId xmlns:a16="http://schemas.microsoft.com/office/drawing/2014/main" id="{11A72393-8F31-979A-7900-4BFCD0F1E343}"/>
              </a:ext>
            </a:extLst>
          </p:cNvPr>
          <p:cNvCxnSpPr>
            <a:cxnSpLocks/>
          </p:cNvCxnSpPr>
          <p:nvPr/>
        </p:nvCxnSpPr>
        <p:spPr>
          <a:xfrm>
            <a:off x="0" y="2764465"/>
            <a:ext cx="2711302" cy="2302785"/>
          </a:xfrm>
          <a:prstGeom prst="curvedConnector3">
            <a:avLst>
              <a:gd name="adj1" fmla="val 20588"/>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EDD69801-741E-68B5-F615-32570326AE83}"/>
              </a:ext>
            </a:extLst>
          </p:cNvPr>
          <p:cNvSpPr txBox="1"/>
          <p:nvPr/>
        </p:nvSpPr>
        <p:spPr>
          <a:xfrm rot="16200000">
            <a:off x="-538085" y="4277740"/>
            <a:ext cx="1275906" cy="246221"/>
          </a:xfrm>
          <a:prstGeom prst="rect">
            <a:avLst/>
          </a:prstGeom>
          <a:noFill/>
        </p:spPr>
        <p:txBody>
          <a:bodyPr wrap="square" rtlCol="0">
            <a:spAutoFit/>
          </a:bodyPr>
          <a:lstStyle/>
          <a:p>
            <a:r>
              <a:rPr lang="en-US" sz="1000" dirty="0">
                <a:solidFill>
                  <a:schemeClr val="accent2">
                    <a:lumMod val="60000"/>
                    <a:lumOff val="40000"/>
                  </a:schemeClr>
                </a:solidFill>
              </a:rPr>
              <a:t>Memory</a:t>
            </a:r>
            <a:endParaRPr lang="hi-IN" sz="1000" dirty="0">
              <a:solidFill>
                <a:schemeClr val="accent2">
                  <a:lumMod val="60000"/>
                  <a:lumOff val="40000"/>
                </a:schemeClr>
              </a:solidFill>
            </a:endParaRPr>
          </a:p>
        </p:txBody>
      </p:sp>
      <p:sp>
        <p:nvSpPr>
          <p:cNvPr id="35" name="TextBox 34">
            <a:extLst>
              <a:ext uri="{FF2B5EF4-FFF2-40B4-BE49-F238E27FC236}">
                <a16:creationId xmlns:a16="http://schemas.microsoft.com/office/drawing/2014/main" id="{BE85949C-5A82-DDA5-06FF-FD1A39220E3E}"/>
              </a:ext>
            </a:extLst>
          </p:cNvPr>
          <p:cNvSpPr txBox="1"/>
          <p:nvPr/>
        </p:nvSpPr>
        <p:spPr>
          <a:xfrm>
            <a:off x="118937" y="4900320"/>
            <a:ext cx="1275906" cy="246221"/>
          </a:xfrm>
          <a:prstGeom prst="rect">
            <a:avLst/>
          </a:prstGeom>
          <a:noFill/>
        </p:spPr>
        <p:txBody>
          <a:bodyPr wrap="square" rtlCol="0">
            <a:spAutoFit/>
          </a:bodyPr>
          <a:lstStyle/>
          <a:p>
            <a:r>
              <a:rPr lang="en-US" sz="1000" dirty="0">
                <a:solidFill>
                  <a:schemeClr val="accent2">
                    <a:lumMod val="60000"/>
                    <a:lumOff val="40000"/>
                  </a:schemeClr>
                </a:solidFill>
              </a:rPr>
              <a:t>Time</a:t>
            </a:r>
            <a:r>
              <a:rPr lang="en-US" sz="1000" dirty="0">
                <a:solidFill>
                  <a:schemeClr val="accent6">
                    <a:lumMod val="75000"/>
                  </a:schemeClr>
                </a:solidFill>
              </a:rPr>
              <a:t> </a:t>
            </a:r>
            <a:r>
              <a:rPr lang="en-US" sz="1000" dirty="0">
                <a:solidFill>
                  <a:schemeClr val="accent2">
                    <a:lumMod val="60000"/>
                    <a:lumOff val="40000"/>
                  </a:schemeClr>
                </a:solidFill>
              </a:rPr>
              <a:t>Remembered</a:t>
            </a:r>
            <a:endParaRPr lang="hi-IN" sz="1000" dirty="0">
              <a:solidFill>
                <a:schemeClr val="accent2">
                  <a:lumMod val="60000"/>
                  <a:lumOff val="40000"/>
                </a:schemeClr>
              </a:solidFill>
            </a:endParaRPr>
          </a:p>
        </p:txBody>
      </p:sp>
      <p:sp>
        <p:nvSpPr>
          <p:cNvPr id="36" name="TextBox 35">
            <a:extLst>
              <a:ext uri="{FF2B5EF4-FFF2-40B4-BE49-F238E27FC236}">
                <a16:creationId xmlns:a16="http://schemas.microsoft.com/office/drawing/2014/main" id="{C46257AE-40ED-8361-CA1E-2CAB366A7FE1}"/>
              </a:ext>
            </a:extLst>
          </p:cNvPr>
          <p:cNvSpPr txBox="1"/>
          <p:nvPr/>
        </p:nvSpPr>
        <p:spPr>
          <a:xfrm>
            <a:off x="4436466" y="4959528"/>
            <a:ext cx="6166884" cy="215444"/>
          </a:xfrm>
          <a:prstGeom prst="rect">
            <a:avLst/>
          </a:prstGeom>
          <a:noFill/>
        </p:spPr>
        <p:txBody>
          <a:bodyPr wrap="square" rtlCol="0">
            <a:spAutoFit/>
          </a:bodyPr>
          <a:lstStyle/>
          <a:p>
            <a:r>
              <a:rPr lang="en-US" sz="800" dirty="0">
                <a:solidFill>
                  <a:schemeClr val="accent2">
                    <a:lumMod val="60000"/>
                    <a:lumOff val="40000"/>
                  </a:schemeClr>
                </a:solidFill>
              </a:rPr>
              <a:t>Thought: That’s of 1885 what about 2022 when there are more distractions and a low attention span.</a:t>
            </a:r>
            <a:endParaRPr lang="hi-IN" sz="800" dirty="0">
              <a:solidFill>
                <a:schemeClr val="accent2">
                  <a:lumMod val="60000"/>
                  <a:lumOff val="40000"/>
                </a:schemeClr>
              </a:solidFill>
            </a:endParaRPr>
          </a:p>
        </p:txBody>
      </p:sp>
    </p:spTree>
  </p:cSld>
  <p:clrMapOvr>
    <a:masterClrMapping/>
  </p:clrMapOvr>
</p:sld>
</file>

<file path=ppt/theme/theme1.xml><?xml version="1.0" encoding="utf-8"?>
<a:theme xmlns:a="http://schemas.openxmlformats.org/drawingml/2006/main" name="Ephesus template">
  <a:themeElements>
    <a:clrScheme name="Custom 347">
      <a:dk1>
        <a:srgbClr val="26303D"/>
      </a:dk1>
      <a:lt1>
        <a:srgbClr val="FFFFFF"/>
      </a:lt1>
      <a:dk2>
        <a:srgbClr val="848E91"/>
      </a:dk2>
      <a:lt2>
        <a:srgbClr val="E3EAEB"/>
      </a:lt2>
      <a:accent1>
        <a:srgbClr val="1594B5"/>
      </a:accent1>
      <a:accent2>
        <a:srgbClr val="8ACBD1"/>
      </a:accent2>
      <a:accent3>
        <a:srgbClr val="AFD3AB"/>
      </a:accent3>
      <a:accent4>
        <a:srgbClr val="EBDE4F"/>
      </a:accent4>
      <a:accent5>
        <a:srgbClr val="A9AD9A"/>
      </a:accent5>
      <a:accent6>
        <a:srgbClr val="5D767C"/>
      </a:accent6>
      <a:hlink>
        <a:srgbClr val="26303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1337</TotalTime>
  <Words>907</Words>
  <Application>Microsoft Office PowerPoint</Application>
  <PresentationFormat>On-screen Show (16:9)</PresentationFormat>
  <Paragraphs>150</Paragraphs>
  <Slides>25</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Wingdings</vt:lpstr>
      <vt:lpstr>Encode Sans Semi Condensed Light</vt:lpstr>
      <vt:lpstr>Calibri</vt:lpstr>
      <vt:lpstr>Amatic SC</vt:lpstr>
      <vt:lpstr>Encode Sans Semi Condensed</vt:lpstr>
      <vt:lpstr>Calisto MT</vt:lpstr>
      <vt:lpstr>Ephesus template</vt:lpstr>
      <vt:lpstr>Finemate</vt:lpstr>
      <vt:lpstr>PowerPoint Presentation</vt:lpstr>
      <vt:lpstr>PowerPoint Presentation</vt:lpstr>
      <vt:lpstr>PowerPoint Presentation</vt:lpstr>
      <vt:lpstr>Solution</vt:lpstr>
      <vt:lpstr>Objective</vt:lpstr>
      <vt:lpstr>PowerPoint Presentation</vt:lpstr>
      <vt:lpstr>1. Retention Engine ?</vt:lpstr>
      <vt:lpstr>PowerPoint Presentation</vt:lpstr>
      <vt:lpstr>What Affects Cognition ?</vt:lpstr>
      <vt:lpstr>2. Social Learning Platform ?</vt:lpstr>
      <vt:lpstr>PowerPoint Presentation</vt:lpstr>
      <vt:lpstr>3. Student Management System ?</vt:lpstr>
      <vt:lpstr>PowerPoint Presentation</vt:lpstr>
      <vt:lpstr>PowerPoint Presentation</vt:lpstr>
      <vt:lpstr>PowerPoint Presentation</vt:lpstr>
      <vt:lpstr>Target Audience &amp; Benefits</vt:lpstr>
      <vt:lpstr>51,649</vt:lpstr>
      <vt:lpstr>?</vt:lpstr>
      <vt:lpstr>Business Model</vt:lpstr>
      <vt:lpstr>Traction</vt:lpstr>
      <vt:lpstr>Funding Ask</vt:lpstr>
      <vt:lpstr>Road Map</vt:lpstr>
      <vt:lpstr>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Finemate</dc:title>
  <dc:creator>Akshat Bafna</dc:creator>
  <cp:lastModifiedBy>Akshat Bafna</cp:lastModifiedBy>
  <cp:revision>44</cp:revision>
  <dcterms:modified xsi:type="dcterms:W3CDTF">2023-01-05T12:58:39Z</dcterms:modified>
</cp:coreProperties>
</file>